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93" r:id="rId19"/>
    <p:sldId id="294" r:id="rId20"/>
    <p:sldId id="295" r:id="rId21"/>
    <p:sldId id="296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297" r:id="rId53"/>
    <p:sldId id="298" r:id="rId54"/>
    <p:sldId id="299" r:id="rId55"/>
    <p:sldId id="300" r:id="rId56"/>
    <p:sldId id="301" r:id="rId57"/>
    <p:sldId id="302" r:id="rId58"/>
    <p:sldId id="303" r:id="rId5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70915-D8B6-4099-AFB6-2874C6003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D0F3C77-F81F-4C18-A433-276045498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686FA2-25DC-4526-8D70-60B0CF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9DEB-7C29-4579-8948-F703C1AA8B67}" type="datetimeFigureOut">
              <a:rPr lang="nl-NL" smtClean="0"/>
              <a:t>6-5-2024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BDB811-6F8D-41B2-AFF7-CF3E5A56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9349EE-02E0-4636-9D18-9AD358C8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1BCD-B08E-457D-8269-E6697D868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542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8F381-4420-4A30-A3A5-CF1417874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496C3BD-975B-4773-8362-173A743DD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5CD0EB-E5DA-4415-8293-3FF8A6B3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9DEB-7C29-4579-8948-F703C1AA8B67}" type="datetimeFigureOut">
              <a:rPr lang="nl-NL" smtClean="0"/>
              <a:t>6-5-2024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AEBA91-CC6E-4EF9-BB15-D49C5282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36ACBC-85EF-41CA-8337-113ABD0F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1BCD-B08E-457D-8269-E6697D868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532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83A63D4-222F-4838-BDA1-C12755272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4185F3D-2D83-4A54-9BF2-700EBD8A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C654FE-4B83-4FB8-8219-407DEC3E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9DEB-7C29-4579-8948-F703C1AA8B67}" type="datetimeFigureOut">
              <a:rPr lang="nl-NL" smtClean="0"/>
              <a:t>6-5-2024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A3510C-2BF5-4375-AC7E-89F124CEF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47A4B2-E573-4D04-A86D-0572EA19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1BCD-B08E-457D-8269-E6697D868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72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EE83D-6361-4DEE-9EAE-833407BC8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AE5F2D-BAC4-41AC-9AF3-567A48896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8F13C8-9EE5-49B3-9AC6-829F6BE57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9DEB-7C29-4579-8948-F703C1AA8B67}" type="datetimeFigureOut">
              <a:rPr lang="nl-NL" smtClean="0"/>
              <a:t>6-5-2024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C9E987-EEA6-46C1-B985-970C4EE0B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3AB4F9-CC55-4930-8913-1DAB3D8C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1BCD-B08E-457D-8269-E6697D868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639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575B1-7362-4AEE-86A2-38BF1D9A7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DA0502-870E-4316-A4F7-89A26B31D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7D2453-3E73-469D-8484-29F2BB1A0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9DEB-7C29-4579-8948-F703C1AA8B67}" type="datetimeFigureOut">
              <a:rPr lang="nl-NL" smtClean="0"/>
              <a:t>6-5-2024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2F03A2-D67B-4DB1-8957-4314B11D9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541A49-A473-496B-9CA8-493724436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1BCD-B08E-457D-8269-E6697D868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261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BAF918-9703-4503-978D-7087EA566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183173-F502-45FC-9C05-3DA52A0F6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53E6748-D62E-40C6-A20A-F14698A9D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C7F6E2-6DA4-4E2B-BBB8-A7E586EF9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9DEB-7C29-4579-8948-F703C1AA8B67}" type="datetimeFigureOut">
              <a:rPr lang="nl-NL" smtClean="0"/>
              <a:t>6-5-2024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8F530E3-CF87-4B39-A771-BA3B848A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802BE15-6016-4D4B-9C89-BE42F2B6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1BCD-B08E-457D-8269-E6697D868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773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849DE-EC36-47C4-B385-D1A665C6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437D1F-6E45-427D-8518-B139DC006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CE810C2-C228-4719-88B3-717DEACCE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97EB4B4-DE33-4CFC-A1CB-565336066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F71DEA6-72DB-4CAC-BFAB-58FD230F3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3090E2B-C2BE-41FD-BD72-FE2B97C53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9DEB-7C29-4579-8948-F703C1AA8B67}" type="datetimeFigureOut">
              <a:rPr lang="nl-NL" smtClean="0"/>
              <a:t>6-5-2024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CE79C2B-3658-4BBE-A2FB-F55D5A3BA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0697FF4-D516-492D-B9EC-E038A813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1BCD-B08E-457D-8269-E6697D868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410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FE123-5B06-453C-BDCD-D778ABDB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74E091-8F33-44B3-8237-9E298ACF8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9DEB-7C29-4579-8948-F703C1AA8B67}" type="datetimeFigureOut">
              <a:rPr lang="nl-NL" smtClean="0"/>
              <a:t>6-5-2024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4421C15-CF0F-4F50-B44D-4429F910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7C853E8-5540-4E1E-841B-E8B42DD4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1BCD-B08E-457D-8269-E6697D868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755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B4B1F00-98FB-42AF-835F-39C523624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9DEB-7C29-4579-8948-F703C1AA8B67}" type="datetimeFigureOut">
              <a:rPr lang="nl-NL" smtClean="0"/>
              <a:t>6-5-2024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0331EC9-A7BC-4F5F-9F65-F28BBD5B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32119C4-CC29-4AF9-B0B0-C0C158BFF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1BCD-B08E-457D-8269-E6697D868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745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D7728-C60B-4107-9D34-5A0698F3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357F65-8B09-44E4-9CA7-3ED8791A3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3AE6D5-ED12-4943-A39F-6A0EC87B6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9DFB9A-F260-497B-9626-AEEB6DF23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9DEB-7C29-4579-8948-F703C1AA8B67}" type="datetimeFigureOut">
              <a:rPr lang="nl-NL" smtClean="0"/>
              <a:t>6-5-2024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849910-8816-4275-A132-ACA756A8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89EC97-2976-4F3B-A1CE-D237CDB8C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1BCD-B08E-457D-8269-E6697D868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66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17F4F1-AE6F-4D86-9D62-57020314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A4B570B-C629-4773-ADFF-D29BCB8ED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13FD4E4-D224-4D9A-B827-04B8DA4ED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7E1AAE7-6142-4598-AC4A-3936173D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9DEB-7C29-4579-8948-F703C1AA8B67}" type="datetimeFigureOut">
              <a:rPr lang="nl-NL" smtClean="0"/>
              <a:t>6-5-2024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14AE5D-1D5E-4919-B126-17EB3DE3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8DB528C-14B8-4ED4-9051-B68D2E32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1BCD-B08E-457D-8269-E6697D868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01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24850C9-13EE-40E6-BE45-03DC529D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6C78CB-5828-4C08-8249-5C9364ACB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2CB922-9CDC-4C8D-936E-86E96E149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69DEB-7C29-4579-8948-F703C1AA8B67}" type="datetimeFigureOut">
              <a:rPr lang="nl-NL" smtClean="0"/>
              <a:t>6-5-2024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C7422A-BDD3-48C0-990C-CB568204F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435CD2-35F1-482D-A24E-64B43AC8D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A1BCD-B08E-457D-8269-E6697D868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43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4FA5240-C45B-4359-BCFA-E9FE1634870F}"/>
              </a:ext>
            </a:extLst>
          </p:cNvPr>
          <p:cNvSpPr txBox="1"/>
          <p:nvPr/>
        </p:nvSpPr>
        <p:spPr>
          <a:xfrm>
            <a:off x="4522575" y="370704"/>
            <a:ext cx="35712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b="1" dirty="0">
                <a:solidFill>
                  <a:srgbClr val="0070C0"/>
                </a:solidFill>
              </a:rPr>
              <a:t>NAUI Core handleiding</a:t>
            </a:r>
          </a:p>
          <a:p>
            <a:pPr algn="ctr"/>
            <a:r>
              <a:rPr lang="nl-NL" sz="2800" b="1" dirty="0">
                <a:solidFill>
                  <a:srgbClr val="0070C0"/>
                </a:solidFill>
              </a:rPr>
              <a:t>Mei 2024</a:t>
            </a:r>
          </a:p>
          <a:p>
            <a:pPr algn="ctr"/>
            <a:endParaRPr lang="nl-NL" sz="2800" b="1" dirty="0">
              <a:solidFill>
                <a:srgbClr val="0070C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B6DBB9-C7E5-4646-96A8-504EBA6BA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23" y="1329897"/>
            <a:ext cx="9827740" cy="552810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72D653B-88ED-4A59-AA61-9AE22F17D109}"/>
              </a:ext>
            </a:extLst>
          </p:cNvPr>
          <p:cNvSpPr txBox="1"/>
          <p:nvPr/>
        </p:nvSpPr>
        <p:spPr>
          <a:xfrm>
            <a:off x="7315201" y="3937687"/>
            <a:ext cx="1728165" cy="646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1" dirty="0">
                <a:solidFill>
                  <a:schemeClr val="bg1"/>
                </a:solidFill>
              </a:rPr>
              <a:t>Gebruikersnaam</a:t>
            </a:r>
          </a:p>
          <a:p>
            <a:r>
              <a:rPr lang="nl-NL" sz="1801" dirty="0">
                <a:solidFill>
                  <a:schemeClr val="bg1"/>
                </a:solidFill>
              </a:rPr>
              <a:t>Wachtwoord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5C5A831C-FC52-40C1-95D6-CEF723D27D2B}"/>
              </a:ext>
            </a:extLst>
          </p:cNvPr>
          <p:cNvCxnSpPr/>
          <p:nvPr/>
        </p:nvCxnSpPr>
        <p:spPr>
          <a:xfrm flipH="1">
            <a:off x="6664411" y="4093948"/>
            <a:ext cx="626075" cy="123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6760A9DD-80A7-4E46-A45A-9EA043587C0F}"/>
              </a:ext>
            </a:extLst>
          </p:cNvPr>
          <p:cNvCxnSpPr/>
          <p:nvPr/>
        </p:nvCxnSpPr>
        <p:spPr>
          <a:xfrm flipH="1">
            <a:off x="6775624" y="4363487"/>
            <a:ext cx="626075" cy="123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072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F33C1CB-957D-4CF0-A096-66D9B9C92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A527C08-7A44-473C-8E18-B3B9F12C5BE9}"/>
              </a:ext>
            </a:extLst>
          </p:cNvPr>
          <p:cNvSpPr txBox="1"/>
          <p:nvPr/>
        </p:nvSpPr>
        <p:spPr>
          <a:xfrm>
            <a:off x="7002162" y="4242486"/>
            <a:ext cx="24795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Es </a:t>
            </a:r>
            <a:r>
              <a:rPr lang="nl-NL" sz="1400" dirty="0" err="1"/>
              <a:t>gibt</a:t>
            </a:r>
            <a:r>
              <a:rPr lang="nl-NL" sz="1400" dirty="0"/>
              <a:t> </a:t>
            </a:r>
            <a:r>
              <a:rPr lang="nl-NL" sz="1400" dirty="0" err="1"/>
              <a:t>nur</a:t>
            </a:r>
            <a:r>
              <a:rPr lang="nl-NL" sz="1400" dirty="0"/>
              <a:t> </a:t>
            </a:r>
            <a:r>
              <a:rPr lang="nl-NL" sz="1400" dirty="0" err="1"/>
              <a:t>einen</a:t>
            </a:r>
            <a:r>
              <a:rPr lang="nl-NL" sz="1400" dirty="0"/>
              <a:t>, </a:t>
            </a:r>
            <a:r>
              <a:rPr lang="nl-NL" sz="1400" dirty="0" err="1"/>
              <a:t>und</a:t>
            </a:r>
            <a:r>
              <a:rPr lang="nl-NL" sz="1400" dirty="0"/>
              <a:t> der </a:t>
            </a:r>
            <a:r>
              <a:rPr lang="nl-NL" sz="1400" dirty="0" err="1"/>
              <a:t>angegebene</a:t>
            </a:r>
            <a:r>
              <a:rPr lang="nl-NL" sz="1400" dirty="0"/>
              <a:t> Preis </a:t>
            </a:r>
            <a:r>
              <a:rPr lang="nl-NL" sz="1400" dirty="0" err="1"/>
              <a:t>versteht</a:t>
            </a:r>
            <a:r>
              <a:rPr lang="nl-NL" sz="1400" dirty="0"/>
              <a:t> </a:t>
            </a:r>
            <a:r>
              <a:rPr lang="nl-NL" sz="1400" dirty="0" err="1"/>
              <a:t>sich</a:t>
            </a:r>
            <a:r>
              <a:rPr lang="nl-NL" sz="1400" dirty="0"/>
              <a:t> </a:t>
            </a:r>
            <a:r>
              <a:rPr lang="nl-NL" sz="1400" dirty="0" err="1"/>
              <a:t>ohne</a:t>
            </a:r>
            <a:r>
              <a:rPr lang="nl-NL" sz="1400" dirty="0"/>
              <a:t> </a:t>
            </a:r>
            <a:r>
              <a:rPr lang="nl-NL" sz="1400" dirty="0" err="1"/>
              <a:t>Mehrwertsteuer</a:t>
            </a:r>
            <a:endParaRPr lang="nl-NL" sz="1400" dirty="0"/>
          </a:p>
          <a:p>
            <a:endParaRPr lang="nl-NL" sz="1400" dirty="0"/>
          </a:p>
          <a:p>
            <a:endParaRPr lang="nl-NL" sz="1400" dirty="0"/>
          </a:p>
          <a:p>
            <a:endParaRPr lang="nl-NL" sz="1400" dirty="0"/>
          </a:p>
          <a:p>
            <a:r>
              <a:rPr lang="nl-NL" sz="1400" dirty="0" err="1"/>
              <a:t>Klicke</a:t>
            </a:r>
            <a:r>
              <a:rPr lang="nl-NL" sz="1400" dirty="0"/>
              <a:t> </a:t>
            </a:r>
            <a:r>
              <a:rPr lang="nl-NL" sz="1400" dirty="0" err="1"/>
              <a:t>darauf</a:t>
            </a:r>
            <a:r>
              <a:rPr lang="nl-NL" sz="1400" dirty="0"/>
              <a:t> </a:t>
            </a:r>
            <a:r>
              <a:rPr lang="nl-NL" sz="1400" dirty="0" err="1"/>
              <a:t>und</a:t>
            </a:r>
            <a:r>
              <a:rPr lang="nl-NL" sz="1400" dirty="0"/>
              <a:t> Du </a:t>
            </a:r>
            <a:r>
              <a:rPr lang="nl-NL" sz="1400" dirty="0" err="1"/>
              <a:t>wirst</a:t>
            </a:r>
            <a:r>
              <a:rPr lang="nl-NL" sz="1400" dirty="0"/>
              <a:t> den </a:t>
            </a:r>
            <a:r>
              <a:rPr lang="nl-NL" sz="1400" dirty="0" err="1"/>
              <a:t>Inhalt</a:t>
            </a:r>
            <a:r>
              <a:rPr lang="nl-NL" sz="1400" dirty="0"/>
              <a:t> des </a:t>
            </a:r>
            <a:r>
              <a:rPr lang="nl-NL" sz="1400" dirty="0" err="1"/>
              <a:t>Paketes</a:t>
            </a:r>
            <a:r>
              <a:rPr lang="nl-NL" sz="1400" dirty="0"/>
              <a:t> </a:t>
            </a:r>
            <a:r>
              <a:rPr lang="nl-NL" sz="1400" dirty="0" err="1"/>
              <a:t>sehen</a:t>
            </a:r>
            <a:endParaRPr lang="nl-NL" sz="1400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D50BA60F-11D2-41A0-A71B-A5A1447FD720}"/>
              </a:ext>
            </a:extLst>
          </p:cNvPr>
          <p:cNvCxnSpPr/>
          <p:nvPr/>
        </p:nvCxnSpPr>
        <p:spPr>
          <a:xfrm flipH="1">
            <a:off x="6096000" y="4448432"/>
            <a:ext cx="90616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88E8B832-ADA5-4323-9007-47B73773DE4B}"/>
              </a:ext>
            </a:extLst>
          </p:cNvPr>
          <p:cNvCxnSpPr/>
          <p:nvPr/>
        </p:nvCxnSpPr>
        <p:spPr>
          <a:xfrm flipH="1">
            <a:off x="6096000" y="5828269"/>
            <a:ext cx="90616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95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23C6F38-45F4-4A75-8B5A-7DE6F4E2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CFBEAC0-6F69-4B84-B2B1-ACE8528A5BCE}"/>
              </a:ext>
            </a:extLst>
          </p:cNvPr>
          <p:cNvSpPr txBox="1"/>
          <p:nvPr/>
        </p:nvSpPr>
        <p:spPr>
          <a:xfrm>
            <a:off x="9135762" y="5494638"/>
            <a:ext cx="2767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/>
              <a:t>Wenn</a:t>
            </a:r>
            <a:r>
              <a:rPr lang="nl-NL" sz="1400" dirty="0"/>
              <a:t> dies der </a:t>
            </a:r>
            <a:r>
              <a:rPr lang="nl-NL" sz="1400" dirty="0" err="1"/>
              <a:t>Richtige</a:t>
            </a:r>
            <a:r>
              <a:rPr lang="nl-NL" sz="1400" dirty="0"/>
              <a:t> </a:t>
            </a:r>
            <a:r>
              <a:rPr lang="nl-NL" sz="1400" dirty="0" err="1"/>
              <a:t>ist</a:t>
            </a:r>
            <a:r>
              <a:rPr lang="nl-NL" sz="1400" dirty="0"/>
              <a:t>, </a:t>
            </a:r>
            <a:r>
              <a:rPr lang="nl-NL" sz="1400" dirty="0" err="1"/>
              <a:t>kannst</a:t>
            </a:r>
            <a:r>
              <a:rPr lang="nl-NL" sz="1400" dirty="0"/>
              <a:t> Du </a:t>
            </a:r>
            <a:r>
              <a:rPr lang="nl-NL" sz="1400" dirty="0" err="1"/>
              <a:t>diesen</a:t>
            </a:r>
            <a:r>
              <a:rPr lang="nl-NL" sz="1400" dirty="0"/>
              <a:t> in Deinen </a:t>
            </a:r>
            <a:r>
              <a:rPr lang="nl-NL" sz="1400" dirty="0" err="1"/>
              <a:t>Warenkorb</a:t>
            </a:r>
            <a:r>
              <a:rPr lang="nl-NL" sz="1400" dirty="0"/>
              <a:t> legen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628D0F36-6CAB-4897-B24B-856D1372626E}"/>
              </a:ext>
            </a:extLst>
          </p:cNvPr>
          <p:cNvCxnSpPr>
            <a:stCxn id="3" idx="1"/>
          </p:cNvCxnSpPr>
          <p:nvPr/>
        </p:nvCxnSpPr>
        <p:spPr>
          <a:xfrm flipH="1">
            <a:off x="8855676" y="5863970"/>
            <a:ext cx="280086" cy="17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906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16EC07C-B305-48FF-963A-252DF24AE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51C8C25-B2A6-49CC-8B8E-2B980D3EE1B9}"/>
              </a:ext>
            </a:extLst>
          </p:cNvPr>
          <p:cNvSpPr txBox="1"/>
          <p:nvPr/>
        </p:nvSpPr>
        <p:spPr>
          <a:xfrm>
            <a:off x="9144000" y="3847070"/>
            <a:ext cx="2718486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/>
              <a:t>Meinem</a:t>
            </a:r>
            <a:r>
              <a:rPr lang="nl-NL" sz="1400" dirty="0"/>
              <a:t> </a:t>
            </a:r>
            <a:r>
              <a:rPr lang="nl-NL" sz="1400" dirty="0" err="1"/>
              <a:t>Warenkorb</a:t>
            </a:r>
            <a:r>
              <a:rPr lang="nl-NL" sz="1400" dirty="0"/>
              <a:t> </a:t>
            </a:r>
            <a:r>
              <a:rPr lang="nl-NL" sz="1400" dirty="0" err="1"/>
              <a:t>hinzugefügt</a:t>
            </a:r>
            <a:r>
              <a:rPr lang="nl-NL" sz="1400" dirty="0"/>
              <a:t>. </a:t>
            </a:r>
          </a:p>
          <a:p>
            <a:endParaRPr lang="nl-NL" sz="1400" dirty="0"/>
          </a:p>
          <a:p>
            <a:r>
              <a:rPr lang="nl-NL" sz="1400" dirty="0" err="1"/>
              <a:t>Jetzt</a:t>
            </a:r>
            <a:r>
              <a:rPr lang="nl-NL" sz="1400" dirty="0"/>
              <a:t> </a:t>
            </a:r>
            <a:r>
              <a:rPr lang="nl-NL" sz="1400" dirty="0" err="1"/>
              <a:t>kannst</a:t>
            </a:r>
            <a:r>
              <a:rPr lang="nl-NL" sz="1400" dirty="0"/>
              <a:t> Du </a:t>
            </a:r>
            <a:r>
              <a:rPr lang="nl-NL" sz="1400" dirty="0" err="1"/>
              <a:t>wählen</a:t>
            </a:r>
            <a:r>
              <a:rPr lang="nl-NL" sz="1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Weiter</a:t>
            </a:r>
            <a:r>
              <a:rPr lang="nl-NL" sz="1400" dirty="0"/>
              <a:t> </a:t>
            </a:r>
            <a:r>
              <a:rPr lang="nl-NL" sz="1400" dirty="0" err="1"/>
              <a:t>einkaufen</a:t>
            </a:r>
            <a:r>
              <a:rPr lang="nl-NL" sz="1400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den </a:t>
            </a:r>
            <a:r>
              <a:rPr lang="nl-NL" sz="1400" dirty="0" err="1"/>
              <a:t>Inhalt</a:t>
            </a:r>
            <a:r>
              <a:rPr lang="nl-NL" sz="1400" dirty="0"/>
              <a:t> </a:t>
            </a:r>
            <a:r>
              <a:rPr lang="nl-NL" sz="1400" dirty="0" err="1"/>
              <a:t>Deines</a:t>
            </a:r>
            <a:r>
              <a:rPr lang="nl-NL" sz="1400" dirty="0"/>
              <a:t> </a:t>
            </a:r>
            <a:r>
              <a:rPr lang="nl-NL" sz="1400" dirty="0" err="1"/>
              <a:t>Warenkorbs</a:t>
            </a:r>
            <a:r>
              <a:rPr lang="nl-NL" sz="1400" dirty="0"/>
              <a:t> </a:t>
            </a:r>
            <a:r>
              <a:rPr lang="nl-NL" sz="1400" dirty="0" err="1"/>
              <a:t>ansehen</a:t>
            </a:r>
            <a:r>
              <a:rPr lang="nl-NL" sz="1400" dirty="0"/>
              <a:t> </a:t>
            </a:r>
            <a:r>
              <a:rPr lang="nl-NL" sz="1400" dirty="0" err="1"/>
              <a:t>oder</a:t>
            </a: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den </a:t>
            </a:r>
            <a:r>
              <a:rPr lang="nl-NL" sz="1400" dirty="0" err="1"/>
              <a:t>Kauf</a:t>
            </a:r>
            <a:r>
              <a:rPr lang="nl-NL" sz="1400" dirty="0"/>
              <a:t> </a:t>
            </a:r>
            <a:r>
              <a:rPr lang="nl-NL" sz="1400" dirty="0" err="1"/>
              <a:t>abschliessen</a:t>
            </a:r>
            <a:r>
              <a:rPr lang="nl-NL" sz="1400" dirty="0"/>
              <a:t>.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04903CF0-8E3B-4972-A5D7-F22FA2212C66}"/>
              </a:ext>
            </a:extLst>
          </p:cNvPr>
          <p:cNvCxnSpPr>
            <a:cxnSpLocks/>
          </p:cNvCxnSpPr>
          <p:nvPr/>
        </p:nvCxnSpPr>
        <p:spPr>
          <a:xfrm flipH="1">
            <a:off x="4876800" y="4657060"/>
            <a:ext cx="4357816" cy="8787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3A1CB328-C0E5-4BD2-B582-80EAB17DF66B}"/>
              </a:ext>
            </a:extLst>
          </p:cNvPr>
          <p:cNvCxnSpPr>
            <a:cxnSpLocks/>
          </p:cNvCxnSpPr>
          <p:nvPr/>
        </p:nvCxnSpPr>
        <p:spPr>
          <a:xfrm flipH="1">
            <a:off x="7688993" y="5284381"/>
            <a:ext cx="1545623" cy="3832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81308E4-BC25-4213-8542-909B419954FF}"/>
              </a:ext>
            </a:extLst>
          </p:cNvPr>
          <p:cNvCxnSpPr>
            <a:cxnSpLocks/>
          </p:cNvCxnSpPr>
          <p:nvPr/>
        </p:nvCxnSpPr>
        <p:spPr>
          <a:xfrm flipH="1">
            <a:off x="6143368" y="4859079"/>
            <a:ext cx="3091248" cy="7423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657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2EEB411-60ED-4494-AF29-81C645434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341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18A530B-675B-4DF2-85B6-5E72E12CD3B3}"/>
              </a:ext>
            </a:extLst>
          </p:cNvPr>
          <p:cNvSpPr txBox="1"/>
          <p:nvPr/>
        </p:nvSpPr>
        <p:spPr>
          <a:xfrm>
            <a:off x="9885405" y="2059460"/>
            <a:ext cx="2306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FF0000"/>
                </a:solidFill>
              </a:rPr>
              <a:t>In </a:t>
            </a:r>
            <a:r>
              <a:rPr lang="nl-NL" sz="1200" dirty="0" err="1">
                <a:solidFill>
                  <a:srgbClr val="FF0000"/>
                </a:solidFill>
              </a:rPr>
              <a:t>Warenkorb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befindet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sich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etwas</a:t>
            </a:r>
            <a:endParaRPr lang="nl-NL" sz="1200" dirty="0">
              <a:solidFill>
                <a:srgbClr val="FF0000"/>
              </a:solidFill>
            </a:endParaRP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4153A10A-2EB8-4E5A-A458-A5EDC0712808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11038703" y="1136822"/>
            <a:ext cx="634313" cy="9226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CEC68320-D4CB-4038-A768-5B27AEAA0E04}"/>
              </a:ext>
            </a:extLst>
          </p:cNvPr>
          <p:cNvSpPr txBox="1"/>
          <p:nvPr/>
        </p:nvSpPr>
        <p:spPr>
          <a:xfrm>
            <a:off x="296561" y="2200022"/>
            <a:ext cx="2842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FF0000"/>
                </a:solidFill>
              </a:rPr>
              <a:t>Falls Du </a:t>
            </a:r>
            <a:r>
              <a:rPr lang="nl-NL" sz="1200" dirty="0" err="1">
                <a:solidFill>
                  <a:srgbClr val="FF0000"/>
                </a:solidFill>
              </a:rPr>
              <a:t>einen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falschen</a:t>
            </a:r>
            <a:r>
              <a:rPr lang="nl-NL" sz="1200" dirty="0">
                <a:solidFill>
                  <a:srgbClr val="FF0000"/>
                </a:solidFill>
              </a:rPr>
              <a:t> Artikel </a:t>
            </a:r>
            <a:r>
              <a:rPr lang="nl-NL" sz="1200" dirty="0" err="1">
                <a:solidFill>
                  <a:srgbClr val="FF0000"/>
                </a:solidFill>
              </a:rPr>
              <a:t>ausgewählt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hast</a:t>
            </a:r>
            <a:r>
              <a:rPr lang="nl-NL" sz="1200" dirty="0">
                <a:solidFill>
                  <a:srgbClr val="FF0000"/>
                </a:solidFill>
              </a:rPr>
              <a:t>, </a:t>
            </a:r>
            <a:r>
              <a:rPr lang="nl-NL" sz="1200" dirty="0" err="1">
                <a:solidFill>
                  <a:srgbClr val="FF0000"/>
                </a:solidFill>
              </a:rPr>
              <a:t>drücke</a:t>
            </a:r>
            <a:r>
              <a:rPr lang="nl-NL" sz="1200" dirty="0">
                <a:solidFill>
                  <a:srgbClr val="FF0000"/>
                </a:solidFill>
              </a:rPr>
              <a:t> das </a:t>
            </a:r>
            <a:r>
              <a:rPr lang="nl-NL" sz="1200" dirty="0" err="1">
                <a:solidFill>
                  <a:srgbClr val="FF0000"/>
                </a:solidFill>
              </a:rPr>
              <a:t>Kreuz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und</a:t>
            </a:r>
            <a:r>
              <a:rPr lang="nl-NL" sz="1200" dirty="0">
                <a:solidFill>
                  <a:srgbClr val="FF0000"/>
                </a:solidFill>
              </a:rPr>
              <a:t> der Artikel </a:t>
            </a:r>
            <a:r>
              <a:rPr lang="nl-NL" sz="1200" dirty="0" err="1">
                <a:solidFill>
                  <a:srgbClr val="FF0000"/>
                </a:solidFill>
              </a:rPr>
              <a:t>verschwindet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aus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deinem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Korb</a:t>
            </a:r>
            <a:endParaRPr lang="nl-NL" sz="1200" dirty="0">
              <a:solidFill>
                <a:srgbClr val="FF0000"/>
              </a:solidFill>
            </a:endParaRP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3977A449-9749-4DB3-B8F1-B9FCF71A3DFF}"/>
              </a:ext>
            </a:extLst>
          </p:cNvPr>
          <p:cNvCxnSpPr>
            <a:cxnSpLocks/>
          </p:cNvCxnSpPr>
          <p:nvPr/>
        </p:nvCxnSpPr>
        <p:spPr>
          <a:xfrm>
            <a:off x="1116419" y="2822719"/>
            <a:ext cx="1041895" cy="10737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3DDD0DBC-11F6-4A6A-8834-817A6E9FC0A8}"/>
              </a:ext>
            </a:extLst>
          </p:cNvPr>
          <p:cNvSpPr txBox="1"/>
          <p:nvPr/>
        </p:nvSpPr>
        <p:spPr>
          <a:xfrm>
            <a:off x="0" y="4973073"/>
            <a:ext cx="2018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FF0000"/>
                </a:solidFill>
              </a:rPr>
              <a:t>Falls Du </a:t>
            </a:r>
            <a:r>
              <a:rPr lang="nl-NL" sz="1200" dirty="0" err="1">
                <a:solidFill>
                  <a:srgbClr val="FF0000"/>
                </a:solidFill>
              </a:rPr>
              <a:t>einen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Geschenkgutschein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oder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einen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speziellen</a:t>
            </a:r>
            <a:r>
              <a:rPr lang="nl-NL" sz="1200" dirty="0">
                <a:solidFill>
                  <a:srgbClr val="FF0000"/>
                </a:solidFill>
              </a:rPr>
              <a:t> Code </a:t>
            </a:r>
            <a:r>
              <a:rPr lang="nl-NL" sz="1200" dirty="0" err="1">
                <a:solidFill>
                  <a:srgbClr val="FF0000"/>
                </a:solidFill>
              </a:rPr>
              <a:t>hast</a:t>
            </a:r>
            <a:r>
              <a:rPr lang="nl-NL" sz="1200" dirty="0">
                <a:solidFill>
                  <a:srgbClr val="FF0000"/>
                </a:solidFill>
              </a:rPr>
              <a:t>, </a:t>
            </a:r>
            <a:r>
              <a:rPr lang="nl-NL" sz="1200" dirty="0" err="1">
                <a:solidFill>
                  <a:srgbClr val="FF0000"/>
                </a:solidFill>
              </a:rPr>
              <a:t>gebe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ihn</a:t>
            </a:r>
            <a:r>
              <a:rPr lang="nl-NL" sz="1200" dirty="0">
                <a:solidFill>
                  <a:srgbClr val="FF0000"/>
                </a:solidFill>
              </a:rPr>
              <a:t> hier </a:t>
            </a:r>
            <a:r>
              <a:rPr lang="nl-NL" sz="1200" dirty="0" err="1">
                <a:solidFill>
                  <a:srgbClr val="FF0000"/>
                </a:solidFill>
              </a:rPr>
              <a:t>ein</a:t>
            </a:r>
            <a:endParaRPr lang="nl-NL" sz="1200" dirty="0">
              <a:solidFill>
                <a:srgbClr val="FF0000"/>
              </a:solidFill>
            </a:endParaRP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CCD1C29D-52EA-41A3-9D87-8DFDA0BD1B95}"/>
              </a:ext>
            </a:extLst>
          </p:cNvPr>
          <p:cNvCxnSpPr>
            <a:cxnSpLocks/>
          </p:cNvCxnSpPr>
          <p:nvPr/>
        </p:nvCxnSpPr>
        <p:spPr>
          <a:xfrm>
            <a:off x="757880" y="5804070"/>
            <a:ext cx="1729946" cy="1189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E71AD215-2482-4E62-BC3A-5C60C280A101}"/>
              </a:ext>
            </a:extLst>
          </p:cNvPr>
          <p:cNvCxnSpPr>
            <a:cxnSpLocks/>
          </p:cNvCxnSpPr>
          <p:nvPr/>
        </p:nvCxnSpPr>
        <p:spPr>
          <a:xfrm>
            <a:off x="757880" y="5804070"/>
            <a:ext cx="1400434" cy="10539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46D3D795-9813-4805-96CB-CF02DCFBC2D3}"/>
              </a:ext>
            </a:extLst>
          </p:cNvPr>
          <p:cNvSpPr txBox="1"/>
          <p:nvPr/>
        </p:nvSpPr>
        <p:spPr>
          <a:xfrm>
            <a:off x="10536194" y="4383042"/>
            <a:ext cx="1482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rgbClr val="FF0000"/>
                </a:solidFill>
              </a:rPr>
              <a:t>Weitermachen</a:t>
            </a:r>
            <a:r>
              <a:rPr lang="nl-NL" sz="1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03CE69E-EB79-4AF3-BE91-A6AF9BC9B13C}"/>
              </a:ext>
            </a:extLst>
          </p:cNvPr>
          <p:cNvSpPr txBox="1"/>
          <p:nvPr/>
        </p:nvSpPr>
        <p:spPr>
          <a:xfrm>
            <a:off x="10614453" y="6350857"/>
            <a:ext cx="1482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rgbClr val="FF0000"/>
                </a:solidFill>
              </a:rPr>
              <a:t>Zur</a:t>
            </a:r>
            <a:r>
              <a:rPr lang="nl-NL" sz="1200" dirty="0">
                <a:solidFill>
                  <a:srgbClr val="FF0000"/>
                </a:solidFill>
              </a:rPr>
              <a:t> Kasse</a:t>
            </a: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1DA8408F-A3B7-4DA9-B1F0-2C4B62EF07A8}"/>
              </a:ext>
            </a:extLst>
          </p:cNvPr>
          <p:cNvCxnSpPr>
            <a:stCxn id="19" idx="1"/>
          </p:cNvCxnSpPr>
          <p:nvPr/>
        </p:nvCxnSpPr>
        <p:spPr>
          <a:xfrm flipH="1">
            <a:off x="10116065" y="4521542"/>
            <a:ext cx="420129" cy="360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9A970520-955F-4858-AC17-5DAE2034CF04}"/>
              </a:ext>
            </a:extLst>
          </p:cNvPr>
          <p:cNvCxnSpPr>
            <a:cxnSpLocks/>
          </p:cNvCxnSpPr>
          <p:nvPr/>
        </p:nvCxnSpPr>
        <p:spPr>
          <a:xfrm flipH="1">
            <a:off x="9885405" y="6489356"/>
            <a:ext cx="634313" cy="253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543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6E8A32B-9B15-49C0-BDB5-DAA3530D0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3D3DFCD-092D-4DDA-92EE-FFA32B62578F}"/>
              </a:ext>
            </a:extLst>
          </p:cNvPr>
          <p:cNvSpPr txBox="1"/>
          <p:nvPr/>
        </p:nvSpPr>
        <p:spPr>
          <a:xfrm>
            <a:off x="354226" y="1919416"/>
            <a:ext cx="3509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Als je op check out hebt gedrukt, krijg je dit scherm</a:t>
            </a:r>
          </a:p>
          <a:p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7043FC9-72B4-4491-9814-14D5C9AD0717}"/>
              </a:ext>
            </a:extLst>
          </p:cNvPr>
          <p:cNvSpPr txBox="1"/>
          <p:nvPr/>
        </p:nvSpPr>
        <p:spPr>
          <a:xfrm>
            <a:off x="354226" y="4023498"/>
            <a:ext cx="2652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Dies </a:t>
            </a:r>
            <a:r>
              <a:rPr lang="nl-NL" sz="1200" dirty="0" err="1"/>
              <a:t>ist</a:t>
            </a:r>
            <a:r>
              <a:rPr lang="nl-NL" sz="1200" dirty="0"/>
              <a:t> die </a:t>
            </a:r>
            <a:r>
              <a:rPr lang="nl-NL" sz="1200" dirty="0" err="1"/>
              <a:t>ausgewählte</a:t>
            </a:r>
            <a:r>
              <a:rPr lang="nl-NL" sz="1200" dirty="0"/>
              <a:t> </a:t>
            </a:r>
            <a:r>
              <a:rPr lang="nl-NL" sz="1200" dirty="0" err="1"/>
              <a:t>Rechnungsadresse</a:t>
            </a:r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r>
              <a:rPr lang="nl-NL" sz="1200" b="1" dirty="0" err="1"/>
              <a:t>Ist</a:t>
            </a:r>
            <a:r>
              <a:rPr lang="nl-NL" sz="1200" b="1" dirty="0"/>
              <a:t> das </a:t>
            </a:r>
            <a:r>
              <a:rPr lang="nl-NL" sz="1200" b="1" dirty="0" err="1"/>
              <a:t>richtig</a:t>
            </a:r>
            <a:r>
              <a:rPr lang="nl-NL" sz="1200" b="1" dirty="0"/>
              <a:t>, </a:t>
            </a:r>
            <a:r>
              <a:rPr lang="nl-NL" sz="1200" dirty="0" err="1"/>
              <a:t>dann</a:t>
            </a:r>
            <a:r>
              <a:rPr lang="nl-NL" sz="1200" dirty="0"/>
              <a:t> </a:t>
            </a:r>
            <a:r>
              <a:rPr lang="nl-NL" sz="1200" dirty="0" err="1"/>
              <a:t>klicke</a:t>
            </a:r>
            <a:r>
              <a:rPr lang="nl-NL" sz="1200" dirty="0"/>
              <a:t> hier</a:t>
            </a:r>
          </a:p>
          <a:p>
            <a:endParaRPr lang="nl-NL" sz="1200" dirty="0"/>
          </a:p>
          <a:p>
            <a:r>
              <a:rPr lang="nl-NL" sz="1200" dirty="0"/>
              <a:t>Falls nicht, </a:t>
            </a:r>
            <a:r>
              <a:rPr lang="nl-NL" sz="1200" dirty="0" err="1"/>
              <a:t>gebe</a:t>
            </a:r>
            <a:r>
              <a:rPr lang="nl-NL" sz="1200" dirty="0"/>
              <a:t> hier die </a:t>
            </a:r>
            <a:r>
              <a:rPr lang="nl-NL" sz="1200" dirty="0" err="1"/>
              <a:t>eine</a:t>
            </a:r>
            <a:r>
              <a:rPr lang="nl-NL" sz="1200" dirty="0"/>
              <a:t> </a:t>
            </a:r>
            <a:r>
              <a:rPr lang="nl-NL" sz="1200" dirty="0" err="1"/>
              <a:t>neue</a:t>
            </a:r>
            <a:r>
              <a:rPr lang="nl-NL" sz="1200" dirty="0"/>
              <a:t> </a:t>
            </a:r>
            <a:r>
              <a:rPr lang="nl-NL" sz="1200" dirty="0" err="1"/>
              <a:t>Adresse</a:t>
            </a:r>
            <a:r>
              <a:rPr lang="nl-NL" sz="1200" dirty="0"/>
              <a:t> </a:t>
            </a:r>
            <a:r>
              <a:rPr lang="nl-NL" sz="1200" dirty="0" err="1"/>
              <a:t>ein</a:t>
            </a:r>
            <a:r>
              <a:rPr lang="nl-NL" sz="1200" dirty="0"/>
              <a:t> (</a:t>
            </a:r>
            <a:r>
              <a:rPr lang="nl-NL" sz="1200" dirty="0" err="1"/>
              <a:t>siehe</a:t>
            </a:r>
            <a:r>
              <a:rPr lang="nl-NL" sz="1200" dirty="0"/>
              <a:t> </a:t>
            </a:r>
            <a:r>
              <a:rPr lang="nl-NL" sz="1200" dirty="0" err="1"/>
              <a:t>nächster</a:t>
            </a:r>
            <a:r>
              <a:rPr lang="nl-NL" sz="1200" dirty="0"/>
              <a:t> </a:t>
            </a:r>
            <a:r>
              <a:rPr lang="nl-NL" sz="1200" dirty="0" err="1"/>
              <a:t>Bildschirm</a:t>
            </a:r>
            <a:r>
              <a:rPr lang="nl-NL" sz="1200" dirty="0"/>
              <a:t>). 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84C843D5-DA78-4879-AEE3-C0D96C039D40}"/>
              </a:ext>
            </a:extLst>
          </p:cNvPr>
          <p:cNvCxnSpPr>
            <a:cxnSpLocks/>
          </p:cNvCxnSpPr>
          <p:nvPr/>
        </p:nvCxnSpPr>
        <p:spPr>
          <a:xfrm>
            <a:off x="2445488" y="5652200"/>
            <a:ext cx="2497215" cy="236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6140BD4A-A525-42F6-935D-6A23BDFB2C26}"/>
              </a:ext>
            </a:extLst>
          </p:cNvPr>
          <p:cNvCxnSpPr>
            <a:cxnSpLocks/>
          </p:cNvCxnSpPr>
          <p:nvPr/>
        </p:nvCxnSpPr>
        <p:spPr>
          <a:xfrm>
            <a:off x="2921876" y="6243145"/>
            <a:ext cx="2696329" cy="3718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met pijl 5">
            <a:extLst>
              <a:ext uri="{FF2B5EF4-FFF2-40B4-BE49-F238E27FC236}">
                <a16:creationId xmlns:a16="http://schemas.microsoft.com/office/drawing/2014/main" id="{94E5A2FF-F614-E78F-ED51-ACF6AB3F8EA3}"/>
              </a:ext>
            </a:extLst>
          </p:cNvPr>
          <p:cNvCxnSpPr>
            <a:cxnSpLocks/>
          </p:cNvCxnSpPr>
          <p:nvPr/>
        </p:nvCxnSpPr>
        <p:spPr>
          <a:xfrm>
            <a:off x="2371060" y="4205762"/>
            <a:ext cx="2711303" cy="185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438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4979062-6084-4EDD-974E-5DAD41C8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9C5C7CC-AF30-40B2-ADFB-4EA71B3AF28D}"/>
              </a:ext>
            </a:extLst>
          </p:cNvPr>
          <p:cNvSpPr txBox="1"/>
          <p:nvPr/>
        </p:nvSpPr>
        <p:spPr>
          <a:xfrm>
            <a:off x="345989" y="2949146"/>
            <a:ext cx="239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Fertig</a:t>
            </a:r>
            <a:r>
              <a:rPr lang="nl-NL" dirty="0"/>
              <a:t>, </a:t>
            </a:r>
            <a:r>
              <a:rPr lang="nl-NL" dirty="0" err="1"/>
              <a:t>klicke</a:t>
            </a:r>
            <a:r>
              <a:rPr lang="nl-NL" dirty="0"/>
              <a:t> </a:t>
            </a:r>
            <a:r>
              <a:rPr lang="nl-NL" dirty="0" err="1"/>
              <a:t>auf</a:t>
            </a:r>
            <a:r>
              <a:rPr lang="nl-NL" dirty="0"/>
              <a:t> </a:t>
            </a:r>
            <a:r>
              <a:rPr lang="nl-NL" dirty="0" err="1"/>
              <a:t>Weiter</a:t>
            </a:r>
            <a:endParaRPr lang="nl-NL" dirty="0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457FAA92-805D-430E-A753-3DBDEE334016}"/>
              </a:ext>
            </a:extLst>
          </p:cNvPr>
          <p:cNvCxnSpPr/>
          <p:nvPr/>
        </p:nvCxnSpPr>
        <p:spPr>
          <a:xfrm>
            <a:off x="1268627" y="3429000"/>
            <a:ext cx="4283676" cy="27411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59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754F641-1A10-47EF-99AB-667A4B075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1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D96AFC0-337F-4264-8D51-E2F538181BA6}"/>
              </a:ext>
            </a:extLst>
          </p:cNvPr>
          <p:cNvSpPr txBox="1"/>
          <p:nvPr/>
        </p:nvSpPr>
        <p:spPr>
          <a:xfrm>
            <a:off x="8427308" y="4077730"/>
            <a:ext cx="3080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Dasselbe</a:t>
            </a:r>
            <a:r>
              <a:rPr lang="nl-NL" sz="1200" dirty="0"/>
              <a:t> gilt </a:t>
            </a:r>
            <a:r>
              <a:rPr lang="nl-NL" sz="1200" dirty="0" err="1"/>
              <a:t>für</a:t>
            </a:r>
            <a:r>
              <a:rPr lang="nl-NL" sz="1200" dirty="0"/>
              <a:t> die </a:t>
            </a:r>
            <a:r>
              <a:rPr lang="nl-NL" sz="1200" dirty="0" err="1"/>
              <a:t>Lieferadresse</a:t>
            </a:r>
            <a:r>
              <a:rPr lang="nl-NL" sz="1200" dirty="0"/>
              <a:t>, </a:t>
            </a:r>
            <a:r>
              <a:rPr lang="nl-NL" sz="1200" dirty="0" err="1"/>
              <a:t>wobei</a:t>
            </a:r>
            <a:r>
              <a:rPr lang="nl-NL" sz="1200" dirty="0"/>
              <a:t> </a:t>
            </a:r>
            <a:r>
              <a:rPr lang="nl-NL" sz="1200" dirty="0" err="1"/>
              <a:t>ich</a:t>
            </a:r>
            <a:r>
              <a:rPr lang="nl-NL" sz="1200" dirty="0"/>
              <a:t> in </a:t>
            </a:r>
            <a:r>
              <a:rPr lang="nl-NL" sz="1200" dirty="0" err="1"/>
              <a:t>diesem</a:t>
            </a:r>
            <a:r>
              <a:rPr lang="nl-NL" sz="1200" dirty="0"/>
              <a:t> </a:t>
            </a:r>
            <a:r>
              <a:rPr lang="nl-NL" sz="1200" dirty="0" err="1"/>
              <a:t>Fall</a:t>
            </a:r>
            <a:r>
              <a:rPr lang="nl-NL" sz="1200" dirty="0"/>
              <a:t> </a:t>
            </a:r>
            <a:r>
              <a:rPr lang="nl-NL" sz="1200" dirty="0" err="1"/>
              <a:t>bereits</a:t>
            </a:r>
            <a:r>
              <a:rPr lang="nl-NL" sz="1200" dirty="0"/>
              <a:t> die </a:t>
            </a:r>
            <a:r>
              <a:rPr lang="nl-NL" sz="1200" dirty="0" err="1"/>
              <a:t>Adresse</a:t>
            </a:r>
            <a:r>
              <a:rPr lang="nl-NL" sz="1200" dirty="0"/>
              <a:t> </a:t>
            </a:r>
            <a:r>
              <a:rPr lang="nl-NL" sz="1200" dirty="0" err="1"/>
              <a:t>kopiert</a:t>
            </a:r>
            <a:r>
              <a:rPr lang="nl-NL" sz="1200" dirty="0"/>
              <a:t> </a:t>
            </a:r>
            <a:r>
              <a:rPr lang="nl-NL" sz="1200" dirty="0" err="1"/>
              <a:t>habe</a:t>
            </a:r>
            <a:r>
              <a:rPr lang="nl-NL" sz="1200" dirty="0"/>
              <a:t>, die </a:t>
            </a:r>
            <a:r>
              <a:rPr lang="nl-NL" sz="1200" dirty="0" err="1"/>
              <a:t>ich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</a:t>
            </a:r>
            <a:r>
              <a:rPr lang="nl-NL" sz="1200" dirty="0" err="1"/>
              <a:t>dem</a:t>
            </a:r>
            <a:r>
              <a:rPr lang="nl-NL" sz="1200" dirty="0"/>
              <a:t> </a:t>
            </a:r>
            <a:r>
              <a:rPr lang="nl-NL" sz="1200" dirty="0" err="1"/>
              <a:t>vorherigen</a:t>
            </a:r>
            <a:r>
              <a:rPr lang="nl-NL" sz="1200" dirty="0"/>
              <a:t> </a:t>
            </a:r>
            <a:r>
              <a:rPr lang="nl-NL" sz="1200" dirty="0" err="1"/>
              <a:t>Bildschirm</a:t>
            </a:r>
            <a:r>
              <a:rPr lang="nl-NL" sz="1200" dirty="0"/>
              <a:t> </a:t>
            </a:r>
            <a:r>
              <a:rPr lang="nl-NL" sz="1200" dirty="0" err="1"/>
              <a:t>eingegeben</a:t>
            </a:r>
            <a:r>
              <a:rPr lang="nl-NL" sz="1200" dirty="0"/>
              <a:t> </a:t>
            </a:r>
            <a:r>
              <a:rPr lang="nl-NL" sz="1200" dirty="0" err="1"/>
              <a:t>habe</a:t>
            </a:r>
            <a:r>
              <a:rPr lang="nl-NL" sz="1200" dirty="0"/>
              <a:t>. </a:t>
            </a:r>
          </a:p>
          <a:p>
            <a:r>
              <a:rPr lang="nl-NL" sz="1200" dirty="0" err="1"/>
              <a:t>Klicke</a:t>
            </a:r>
            <a:r>
              <a:rPr lang="nl-NL" sz="1200" dirty="0"/>
              <a:t> </a:t>
            </a:r>
            <a:r>
              <a:rPr lang="nl-NL" sz="1200" dirty="0" err="1"/>
              <a:t>nun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”SHIP TO THIS ADRESS”</a:t>
            </a:r>
          </a:p>
          <a:p>
            <a:endParaRPr lang="nl-NL" sz="1200" dirty="0"/>
          </a:p>
          <a:p>
            <a:r>
              <a:rPr lang="nl-NL" sz="1200" dirty="0" err="1"/>
              <a:t>Andernfalls</a:t>
            </a:r>
            <a:r>
              <a:rPr lang="nl-NL" sz="1200" dirty="0"/>
              <a:t> </a:t>
            </a:r>
            <a:r>
              <a:rPr lang="nl-NL" sz="1200" dirty="0" err="1"/>
              <a:t>gebe</a:t>
            </a:r>
            <a:r>
              <a:rPr lang="nl-NL" sz="1200" dirty="0"/>
              <a:t> </a:t>
            </a:r>
            <a:r>
              <a:rPr lang="nl-NL" sz="1200" dirty="0" err="1"/>
              <a:t>unten</a:t>
            </a:r>
            <a:r>
              <a:rPr lang="nl-NL" sz="1200" dirty="0"/>
              <a:t> die </a:t>
            </a:r>
            <a:r>
              <a:rPr lang="nl-NL" sz="1200" dirty="0" err="1"/>
              <a:t>korrekte</a:t>
            </a:r>
            <a:r>
              <a:rPr lang="nl-NL" sz="1200" dirty="0"/>
              <a:t> </a:t>
            </a:r>
            <a:r>
              <a:rPr lang="nl-NL" sz="1200" dirty="0" err="1"/>
              <a:t>Lieferadresse</a:t>
            </a:r>
            <a:r>
              <a:rPr lang="nl-NL" sz="1200" dirty="0"/>
              <a:t> </a:t>
            </a:r>
            <a:r>
              <a:rPr lang="nl-NL" sz="1200" dirty="0" err="1"/>
              <a:t>ein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klicke</a:t>
            </a:r>
            <a:r>
              <a:rPr lang="nl-NL" sz="1200" dirty="0"/>
              <a:t> </a:t>
            </a:r>
            <a:r>
              <a:rPr lang="nl-NL" sz="1200" dirty="0" err="1"/>
              <a:t>dann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NEXT.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C1FEC26F-3D0D-4FFE-B617-8880676DC89B}"/>
              </a:ext>
            </a:extLst>
          </p:cNvPr>
          <p:cNvCxnSpPr>
            <a:cxnSpLocks/>
          </p:cNvCxnSpPr>
          <p:nvPr/>
        </p:nvCxnSpPr>
        <p:spPr>
          <a:xfrm flipH="1">
            <a:off x="6589986" y="5762724"/>
            <a:ext cx="1916061" cy="984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529229D7-6F78-4DEB-AF2A-DBAFE05319F1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6365789" y="4862560"/>
            <a:ext cx="2061519" cy="9736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343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46FE5B6-4A17-43F6-B828-AB8943F45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A343D5F-639C-408D-81F1-A172F62FAC16}"/>
              </a:ext>
            </a:extLst>
          </p:cNvPr>
          <p:cNvSpPr txBox="1"/>
          <p:nvPr/>
        </p:nvSpPr>
        <p:spPr>
          <a:xfrm>
            <a:off x="140043" y="1499286"/>
            <a:ext cx="3443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Hier </a:t>
            </a:r>
            <a:r>
              <a:rPr lang="nl-NL" sz="1200" dirty="0" err="1"/>
              <a:t>kannst</a:t>
            </a:r>
            <a:r>
              <a:rPr lang="nl-NL" sz="1200" dirty="0"/>
              <a:t> Du die </a:t>
            </a:r>
            <a:r>
              <a:rPr lang="nl-NL" sz="1200" dirty="0" err="1"/>
              <a:t>Versandart</a:t>
            </a:r>
            <a:r>
              <a:rPr lang="nl-NL" sz="1200" dirty="0"/>
              <a:t> </a:t>
            </a:r>
            <a:r>
              <a:rPr lang="nl-NL" sz="1200" dirty="0" err="1"/>
              <a:t>wählen</a:t>
            </a:r>
            <a:r>
              <a:rPr lang="nl-NL" sz="1200" dirty="0"/>
              <a:t>.</a:t>
            </a:r>
          </a:p>
          <a:p>
            <a:endParaRPr lang="nl-NL" sz="1200" dirty="0"/>
          </a:p>
          <a:p>
            <a:r>
              <a:rPr lang="nl-NL" sz="1200" dirty="0" err="1"/>
              <a:t>Beachte</a:t>
            </a:r>
            <a:r>
              <a:rPr lang="nl-NL" sz="1200" dirty="0"/>
              <a:t> bitte,  die </a:t>
            </a:r>
            <a:r>
              <a:rPr lang="nl-NL" sz="1200" dirty="0" err="1"/>
              <a:t>Versandpreise</a:t>
            </a:r>
            <a:r>
              <a:rPr lang="nl-NL" sz="1200" dirty="0"/>
              <a:t> </a:t>
            </a:r>
            <a:r>
              <a:rPr lang="nl-NL" sz="1200" dirty="0" err="1"/>
              <a:t>sind</a:t>
            </a:r>
            <a:r>
              <a:rPr lang="nl-NL" sz="1200" dirty="0"/>
              <a:t> nicht gut!!!</a:t>
            </a:r>
          </a:p>
          <a:p>
            <a:endParaRPr lang="nl-NL" sz="1200" dirty="0"/>
          </a:p>
          <a:p>
            <a:r>
              <a:rPr lang="nl-NL" sz="1200" dirty="0" err="1"/>
              <a:t>Für</a:t>
            </a:r>
            <a:r>
              <a:rPr lang="nl-NL" sz="1200" dirty="0"/>
              <a:t> </a:t>
            </a:r>
            <a:r>
              <a:rPr lang="nl-NL" sz="1200" dirty="0" err="1"/>
              <a:t>Brevets</a:t>
            </a:r>
            <a:r>
              <a:rPr lang="nl-NL" sz="1200" dirty="0"/>
              <a:t>, </a:t>
            </a:r>
            <a:r>
              <a:rPr lang="nl-NL" sz="1200" dirty="0" err="1"/>
              <a:t>wähle</a:t>
            </a:r>
            <a:r>
              <a:rPr lang="nl-NL" sz="1200" dirty="0"/>
              <a:t> </a:t>
            </a:r>
            <a:r>
              <a:rPr lang="nl-NL" sz="1200" dirty="0" err="1"/>
              <a:t>ich</a:t>
            </a:r>
            <a:r>
              <a:rPr lang="nl-NL" sz="1200" dirty="0"/>
              <a:t> die </a:t>
            </a:r>
            <a:r>
              <a:rPr lang="nl-NL" sz="1200" dirty="0" err="1"/>
              <a:t>günstigeste</a:t>
            </a:r>
            <a:r>
              <a:rPr lang="nl-NL" sz="1200" dirty="0"/>
              <a:t> Variante (ca. $ 2,50). </a:t>
            </a:r>
            <a:r>
              <a:rPr lang="nl-NL" sz="1200" dirty="0" err="1"/>
              <a:t>Normalerweise</a:t>
            </a:r>
            <a:r>
              <a:rPr lang="nl-NL" sz="1200" dirty="0"/>
              <a:t> </a:t>
            </a:r>
            <a:r>
              <a:rPr lang="nl-NL" sz="1200" dirty="0" err="1"/>
              <a:t>dauert</a:t>
            </a:r>
            <a:r>
              <a:rPr lang="nl-NL" sz="1200" dirty="0"/>
              <a:t> die </a:t>
            </a:r>
            <a:r>
              <a:rPr lang="nl-NL" sz="1200" dirty="0" err="1"/>
              <a:t>Lieferung</a:t>
            </a:r>
            <a:r>
              <a:rPr lang="nl-NL" sz="1200" dirty="0"/>
              <a:t> </a:t>
            </a:r>
            <a:r>
              <a:rPr lang="nl-NL" sz="1200" dirty="0" err="1"/>
              <a:t>eine</a:t>
            </a:r>
            <a:r>
              <a:rPr lang="nl-NL" sz="1200" dirty="0"/>
              <a:t> </a:t>
            </a:r>
            <a:r>
              <a:rPr lang="nl-NL" sz="1200" dirty="0" err="1"/>
              <a:t>Woche</a:t>
            </a:r>
            <a:endParaRPr lang="nl-NL" sz="1200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C5C66DE2-3EE8-44CF-BC37-DE8E31EF1E54}"/>
              </a:ext>
            </a:extLst>
          </p:cNvPr>
          <p:cNvCxnSpPr>
            <a:cxnSpLocks/>
          </p:cNvCxnSpPr>
          <p:nvPr/>
        </p:nvCxnSpPr>
        <p:spPr>
          <a:xfrm>
            <a:off x="701749" y="2884281"/>
            <a:ext cx="3532500" cy="1506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7566FEFE-82D5-4B09-8997-056FDE808435}"/>
              </a:ext>
            </a:extLst>
          </p:cNvPr>
          <p:cNvSpPr txBox="1"/>
          <p:nvPr/>
        </p:nvSpPr>
        <p:spPr>
          <a:xfrm>
            <a:off x="345989" y="5601730"/>
            <a:ext cx="266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Unten</a:t>
            </a:r>
            <a:r>
              <a:rPr lang="nl-NL" sz="1200" dirty="0"/>
              <a:t> (</a:t>
            </a:r>
            <a:r>
              <a:rPr lang="nl-NL" sz="1200" dirty="0" err="1"/>
              <a:t>siehe</a:t>
            </a:r>
            <a:r>
              <a:rPr lang="nl-NL" sz="1200" dirty="0"/>
              <a:t> </a:t>
            </a:r>
            <a:r>
              <a:rPr lang="nl-NL" sz="1200" dirty="0" err="1"/>
              <a:t>nächster</a:t>
            </a:r>
            <a:r>
              <a:rPr lang="nl-NL" sz="1200" dirty="0"/>
              <a:t> </a:t>
            </a:r>
            <a:r>
              <a:rPr lang="nl-NL" sz="1200" dirty="0" err="1"/>
              <a:t>Bildschirm</a:t>
            </a:r>
            <a:r>
              <a:rPr lang="nl-NL" sz="1200" dirty="0"/>
              <a:t>) </a:t>
            </a:r>
            <a:r>
              <a:rPr lang="nl-NL" sz="1200" dirty="0" err="1"/>
              <a:t>kannst</a:t>
            </a:r>
            <a:r>
              <a:rPr lang="nl-NL" sz="1200" dirty="0"/>
              <a:t> Du </a:t>
            </a:r>
            <a:r>
              <a:rPr lang="nl-NL" sz="1200" dirty="0" err="1"/>
              <a:t>eine</a:t>
            </a:r>
            <a:r>
              <a:rPr lang="nl-NL" sz="1200" dirty="0"/>
              <a:t> </a:t>
            </a:r>
            <a:r>
              <a:rPr lang="nl-NL" sz="1200" dirty="0" err="1"/>
              <a:t>Zusammenfassung</a:t>
            </a:r>
            <a:r>
              <a:rPr lang="nl-NL" sz="1200" dirty="0"/>
              <a:t> </a:t>
            </a:r>
            <a:r>
              <a:rPr lang="nl-NL" sz="1200" dirty="0" err="1"/>
              <a:t>Deiner</a:t>
            </a:r>
            <a:r>
              <a:rPr lang="nl-NL" sz="1200" dirty="0"/>
              <a:t> </a:t>
            </a:r>
            <a:r>
              <a:rPr lang="nl-NL" sz="1200" dirty="0" err="1"/>
              <a:t>Bestellung</a:t>
            </a:r>
            <a:r>
              <a:rPr lang="nl-NL" sz="1200" dirty="0"/>
              <a:t> </a:t>
            </a:r>
            <a:r>
              <a:rPr lang="nl-NL" sz="1200" dirty="0" err="1"/>
              <a:t>sehen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525977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202A628-8C34-45DA-B834-6CEA0EF3E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F2B8A72-1CEA-43BF-B318-A2B3F982239A}"/>
              </a:ext>
            </a:extLst>
          </p:cNvPr>
          <p:cNvSpPr txBox="1"/>
          <p:nvPr/>
        </p:nvSpPr>
        <p:spPr>
          <a:xfrm>
            <a:off x="1211338" y="1263837"/>
            <a:ext cx="3360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Wenn</a:t>
            </a:r>
            <a:r>
              <a:rPr lang="nl-NL" sz="1200" dirty="0"/>
              <a:t> </a:t>
            </a:r>
            <a:r>
              <a:rPr lang="nl-NL" sz="1200" dirty="0" err="1"/>
              <a:t>Deine</a:t>
            </a:r>
            <a:r>
              <a:rPr lang="nl-NL" sz="1200" dirty="0"/>
              <a:t> </a:t>
            </a:r>
            <a:r>
              <a:rPr lang="nl-NL" sz="1200" dirty="0" err="1"/>
              <a:t>Bestellung</a:t>
            </a:r>
            <a:r>
              <a:rPr lang="nl-NL" sz="1200" dirty="0"/>
              <a:t> </a:t>
            </a:r>
            <a:r>
              <a:rPr lang="nl-NL" sz="1200" dirty="0" err="1"/>
              <a:t>korrekt</a:t>
            </a:r>
            <a:r>
              <a:rPr lang="nl-NL" sz="1200" dirty="0"/>
              <a:t> </a:t>
            </a:r>
            <a:r>
              <a:rPr lang="nl-NL" sz="1200" dirty="0" err="1"/>
              <a:t>ist</a:t>
            </a:r>
            <a:r>
              <a:rPr lang="nl-NL" sz="1200" dirty="0"/>
              <a:t>, </a:t>
            </a:r>
            <a:r>
              <a:rPr lang="nl-NL" sz="1200" dirty="0" err="1"/>
              <a:t>klicke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NEXT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673377A4-309E-430D-8C48-24DF12E0BB42}"/>
              </a:ext>
            </a:extLst>
          </p:cNvPr>
          <p:cNvCxnSpPr/>
          <p:nvPr/>
        </p:nvCxnSpPr>
        <p:spPr>
          <a:xfrm>
            <a:off x="4506097" y="1400432"/>
            <a:ext cx="95558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157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3F693B0-EC4C-479F-93E7-633A40D0A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EB95340-F970-45F9-8A45-4E229EF31CBB}"/>
              </a:ext>
            </a:extLst>
          </p:cNvPr>
          <p:cNvSpPr txBox="1"/>
          <p:nvPr/>
        </p:nvSpPr>
        <p:spPr>
          <a:xfrm>
            <a:off x="864972" y="5883876"/>
            <a:ext cx="2751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Gebe</a:t>
            </a:r>
            <a:r>
              <a:rPr lang="nl-NL" sz="1200" dirty="0"/>
              <a:t> hier hier </a:t>
            </a:r>
            <a:r>
              <a:rPr lang="nl-NL" sz="1200" dirty="0" err="1"/>
              <a:t>deine</a:t>
            </a:r>
            <a:r>
              <a:rPr lang="nl-NL" sz="1200" dirty="0"/>
              <a:t> </a:t>
            </a:r>
            <a:r>
              <a:rPr lang="nl-NL" sz="1200" dirty="0" err="1"/>
              <a:t>Kreditkartendaten</a:t>
            </a:r>
            <a:r>
              <a:rPr lang="nl-NL" sz="1200" dirty="0"/>
              <a:t> </a:t>
            </a:r>
            <a:r>
              <a:rPr lang="nl-NL" sz="1200" dirty="0" err="1"/>
              <a:t>ein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klicke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NEXT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02F3FEC2-5C97-419E-8C88-7A3EBE0C8E4B}"/>
              </a:ext>
            </a:extLst>
          </p:cNvPr>
          <p:cNvCxnSpPr/>
          <p:nvPr/>
        </p:nvCxnSpPr>
        <p:spPr>
          <a:xfrm flipV="1">
            <a:off x="2619632" y="4596714"/>
            <a:ext cx="2215979" cy="11862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5DEA9401-9920-459E-A3F9-520A79D2FD09}"/>
              </a:ext>
            </a:extLst>
          </p:cNvPr>
          <p:cNvCxnSpPr>
            <a:cxnSpLocks/>
          </p:cNvCxnSpPr>
          <p:nvPr/>
        </p:nvCxnSpPr>
        <p:spPr>
          <a:xfrm flipV="1">
            <a:off x="2619632" y="6242741"/>
            <a:ext cx="2640227" cy="19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88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07AB41-1212-473F-86A3-76342ED620E5}"/>
              </a:ext>
            </a:extLst>
          </p:cNvPr>
          <p:cNvSpPr txBox="1"/>
          <p:nvPr/>
        </p:nvSpPr>
        <p:spPr>
          <a:xfrm>
            <a:off x="782595" y="757881"/>
            <a:ext cx="104620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  <a:p>
            <a:endParaRPr lang="nl-NL" sz="1200" dirty="0"/>
          </a:p>
          <a:p>
            <a:endParaRPr lang="nl-NL" sz="1200" dirty="0"/>
          </a:p>
          <a:p>
            <a:r>
              <a:rPr lang="nl-NL" sz="1200" dirty="0"/>
              <a:t>Was </a:t>
            </a:r>
            <a:r>
              <a:rPr lang="nl-NL" sz="1200" dirty="0" err="1"/>
              <a:t>kannst</a:t>
            </a:r>
            <a:r>
              <a:rPr lang="nl-NL" sz="1200" dirty="0"/>
              <a:t> du in CORE </a:t>
            </a:r>
            <a:r>
              <a:rPr lang="nl-NL" sz="1200" dirty="0" err="1"/>
              <a:t>unternehmen</a:t>
            </a:r>
            <a:r>
              <a:rPr lang="nl-NL" sz="1200" dirty="0"/>
              <a:t>? </a:t>
            </a:r>
            <a:r>
              <a:rPr lang="nl-NL" sz="1200" dirty="0" err="1"/>
              <a:t>Nachfolgend</a:t>
            </a:r>
            <a:r>
              <a:rPr lang="nl-NL" sz="1200" dirty="0"/>
              <a:t> </a:t>
            </a:r>
            <a:r>
              <a:rPr lang="nl-NL" sz="1200" dirty="0" err="1"/>
              <a:t>findest</a:t>
            </a:r>
            <a:r>
              <a:rPr lang="nl-NL" sz="1200" dirty="0"/>
              <a:t> du (per Folie) die </a:t>
            </a:r>
            <a:r>
              <a:rPr lang="nl-NL" sz="1200" dirty="0" err="1"/>
              <a:t>folgenden</a:t>
            </a:r>
            <a:r>
              <a:rPr lang="nl-NL" sz="1200" dirty="0"/>
              <a:t> </a:t>
            </a:r>
            <a:r>
              <a:rPr lang="nl-NL" sz="1200" dirty="0" err="1"/>
              <a:t>Optionen</a:t>
            </a:r>
            <a:r>
              <a:rPr lang="nl-NL" sz="1200" dirty="0"/>
              <a:t>:</a:t>
            </a:r>
          </a:p>
          <a:p>
            <a:endParaRPr lang="nl-NL" sz="1200" dirty="0"/>
          </a:p>
          <a:p>
            <a:r>
              <a:rPr lang="nl-NL" sz="1200" dirty="0"/>
              <a:t>Folie 3: </a:t>
            </a:r>
            <a:r>
              <a:rPr lang="nl-NL" sz="1200" dirty="0" err="1"/>
              <a:t>Wahlmöglichkeiten</a:t>
            </a:r>
            <a:r>
              <a:rPr lang="nl-NL" sz="1200" dirty="0"/>
              <a:t> </a:t>
            </a:r>
            <a:r>
              <a:rPr lang="nl-NL" sz="1200" dirty="0" err="1"/>
              <a:t>TABs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Konto</a:t>
            </a:r>
            <a:r>
              <a:rPr lang="nl-NL" sz="1200" dirty="0"/>
              <a:t>/</a:t>
            </a:r>
            <a:r>
              <a:rPr lang="nl-NL" sz="1200" dirty="0" err="1"/>
              <a:t>Profil</a:t>
            </a:r>
            <a:endParaRPr lang="nl-NL" sz="1200" dirty="0"/>
          </a:p>
          <a:p>
            <a:endParaRPr lang="nl-NL" sz="1200" dirty="0"/>
          </a:p>
          <a:p>
            <a:r>
              <a:rPr lang="nl-NL" sz="1200" dirty="0"/>
              <a:t>Folie 4: </a:t>
            </a:r>
            <a:r>
              <a:rPr lang="nl-NL" sz="1200" dirty="0" err="1"/>
              <a:t>Optionen</a:t>
            </a:r>
            <a:r>
              <a:rPr lang="nl-NL" sz="1200" dirty="0"/>
              <a:t> </a:t>
            </a:r>
            <a:r>
              <a:rPr lang="nl-NL" sz="1200" dirty="0" err="1"/>
              <a:t>innerhalb</a:t>
            </a:r>
            <a:r>
              <a:rPr lang="nl-NL" sz="1200" dirty="0"/>
              <a:t> des </a:t>
            </a:r>
            <a:r>
              <a:rPr lang="nl-NL" sz="1200" dirty="0" err="1"/>
              <a:t>Profils</a:t>
            </a:r>
            <a:r>
              <a:rPr lang="nl-NL" sz="1200" dirty="0"/>
              <a:t>, </a:t>
            </a:r>
            <a:r>
              <a:rPr lang="nl-NL" sz="1200" dirty="0" err="1"/>
              <a:t>Deine</a:t>
            </a:r>
            <a:r>
              <a:rPr lang="nl-NL" sz="1200" dirty="0"/>
              <a:t> Daten in </a:t>
            </a:r>
            <a:r>
              <a:rPr lang="nl-NL" sz="1200" dirty="0" err="1"/>
              <a:t>Deinem</a:t>
            </a:r>
            <a:r>
              <a:rPr lang="nl-NL" sz="1200" dirty="0"/>
              <a:t> </a:t>
            </a:r>
            <a:r>
              <a:rPr lang="nl-NL" sz="1200" dirty="0" err="1"/>
              <a:t>Profil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die </a:t>
            </a:r>
            <a:r>
              <a:rPr lang="nl-NL" sz="1200" dirty="0" err="1"/>
              <a:t>Wahl</a:t>
            </a:r>
            <a:r>
              <a:rPr lang="nl-NL" sz="1200" dirty="0"/>
              <a:t>, ob Du Marketing </a:t>
            </a:r>
            <a:r>
              <a:rPr lang="nl-NL" sz="1200" dirty="0" err="1"/>
              <a:t>und</a:t>
            </a:r>
            <a:r>
              <a:rPr lang="nl-NL" sz="1200" dirty="0"/>
              <a:t>/</a:t>
            </a:r>
            <a:r>
              <a:rPr lang="nl-NL" sz="1200" dirty="0" err="1"/>
              <a:t>oder</a:t>
            </a:r>
            <a:r>
              <a:rPr lang="nl-NL" sz="1200" dirty="0"/>
              <a:t> </a:t>
            </a:r>
            <a:r>
              <a:rPr lang="nl-NL" sz="1200" dirty="0" err="1"/>
              <a:t>Benachrichtigungen</a:t>
            </a:r>
            <a:r>
              <a:rPr lang="nl-NL" sz="1200" dirty="0"/>
              <a:t> </a:t>
            </a:r>
            <a:r>
              <a:rPr lang="nl-NL" sz="1200" dirty="0" err="1"/>
              <a:t>von</a:t>
            </a:r>
            <a:r>
              <a:rPr lang="nl-NL" sz="1200" dirty="0"/>
              <a:t> NAUI </a:t>
            </a:r>
            <a:r>
              <a:rPr lang="nl-NL" sz="1200" dirty="0" err="1"/>
              <a:t>erhalten</a:t>
            </a:r>
            <a:r>
              <a:rPr lang="nl-NL" sz="1200" dirty="0"/>
              <a:t> </a:t>
            </a:r>
            <a:r>
              <a:rPr lang="nl-NL" sz="1200" dirty="0" err="1"/>
              <a:t>möchtest</a:t>
            </a:r>
            <a:r>
              <a:rPr lang="nl-NL" sz="1200" dirty="0"/>
              <a:t> (ja/</a:t>
            </a:r>
            <a:r>
              <a:rPr lang="nl-NL" sz="1200" dirty="0" err="1"/>
              <a:t>nein</a:t>
            </a:r>
            <a:r>
              <a:rPr lang="nl-NL" sz="1200" dirty="0"/>
              <a:t>)</a:t>
            </a:r>
          </a:p>
          <a:p>
            <a:endParaRPr lang="nl-NL" sz="1200" dirty="0"/>
          </a:p>
          <a:p>
            <a:r>
              <a:rPr lang="nl-NL" sz="1200" dirty="0"/>
              <a:t>Folie 5: Wie man </a:t>
            </a:r>
            <a:r>
              <a:rPr lang="nl-NL" sz="1200" dirty="0" err="1"/>
              <a:t>nach</a:t>
            </a:r>
            <a:r>
              <a:rPr lang="nl-NL" sz="1200" dirty="0"/>
              <a:t> </a:t>
            </a:r>
            <a:r>
              <a:rPr lang="nl-NL" sz="1200" dirty="0" err="1"/>
              <a:t>Tauchbasen</a:t>
            </a:r>
            <a:r>
              <a:rPr lang="nl-NL" sz="1200" dirty="0"/>
              <a:t> </a:t>
            </a:r>
            <a:r>
              <a:rPr lang="nl-NL" sz="1200" dirty="0" err="1"/>
              <a:t>sucht</a:t>
            </a:r>
            <a:r>
              <a:rPr lang="nl-NL" sz="1200" dirty="0"/>
              <a:t> (dies, </a:t>
            </a:r>
            <a:r>
              <a:rPr lang="nl-NL" sz="1200" dirty="0" err="1"/>
              <a:t>wenn</a:t>
            </a:r>
            <a:r>
              <a:rPr lang="nl-NL" sz="1200" dirty="0"/>
              <a:t> man </a:t>
            </a:r>
            <a:r>
              <a:rPr lang="nl-NL" sz="1200" dirty="0" err="1"/>
              <a:t>ein</a:t>
            </a:r>
            <a:r>
              <a:rPr lang="nl-NL" sz="1200" dirty="0"/>
              <a:t> Partner </a:t>
            </a:r>
            <a:r>
              <a:rPr lang="nl-NL" sz="1200" dirty="0" err="1"/>
              <a:t>ist</a:t>
            </a:r>
            <a:r>
              <a:rPr lang="nl-NL" sz="1200" dirty="0"/>
              <a:t>)</a:t>
            </a:r>
          </a:p>
          <a:p>
            <a:endParaRPr lang="nl-NL" sz="1200" dirty="0"/>
          </a:p>
          <a:p>
            <a:r>
              <a:rPr lang="nl-NL" sz="1200" dirty="0" err="1"/>
              <a:t>Folien</a:t>
            </a:r>
            <a:r>
              <a:rPr lang="nl-NL" sz="1200" dirty="0"/>
              <a:t> 6 </a:t>
            </a:r>
            <a:r>
              <a:rPr lang="nl-NL" sz="1200" dirty="0" err="1"/>
              <a:t>und</a:t>
            </a:r>
            <a:r>
              <a:rPr lang="nl-NL" sz="1200" dirty="0"/>
              <a:t> 7: Wie man </a:t>
            </a:r>
            <a:r>
              <a:rPr lang="nl-NL" sz="1200" dirty="0" err="1"/>
              <a:t>nach</a:t>
            </a:r>
            <a:r>
              <a:rPr lang="nl-NL" sz="1200" dirty="0"/>
              <a:t> </a:t>
            </a:r>
            <a:r>
              <a:rPr lang="nl-NL" sz="1200" dirty="0" err="1"/>
              <a:t>einem</a:t>
            </a:r>
            <a:r>
              <a:rPr lang="nl-NL" sz="1200" dirty="0"/>
              <a:t> anderen </a:t>
            </a:r>
            <a:r>
              <a:rPr lang="nl-NL" sz="1200" dirty="0" err="1"/>
              <a:t>Tauchprofi</a:t>
            </a:r>
            <a:r>
              <a:rPr lang="nl-NL" sz="1200" dirty="0"/>
              <a:t> </a:t>
            </a:r>
            <a:r>
              <a:rPr lang="nl-NL" sz="1200" dirty="0" err="1"/>
              <a:t>sucht</a:t>
            </a:r>
            <a:endParaRPr lang="nl-NL" sz="1200" dirty="0"/>
          </a:p>
          <a:p>
            <a:endParaRPr lang="nl-NL" sz="1200" dirty="0"/>
          </a:p>
          <a:p>
            <a:r>
              <a:rPr lang="nl-NL" sz="1200" dirty="0" err="1"/>
              <a:t>Folien</a:t>
            </a:r>
            <a:r>
              <a:rPr lang="nl-NL" sz="1200" dirty="0"/>
              <a:t> 8 bis 21: Wie man </a:t>
            </a:r>
            <a:r>
              <a:rPr lang="nl-NL" sz="1200" dirty="0" err="1"/>
              <a:t>im</a:t>
            </a:r>
            <a:r>
              <a:rPr lang="nl-NL" sz="1200" dirty="0"/>
              <a:t> "Store" </a:t>
            </a:r>
            <a:r>
              <a:rPr lang="nl-NL" sz="1200" dirty="0" err="1"/>
              <a:t>bestellt</a:t>
            </a:r>
            <a:r>
              <a:rPr lang="nl-NL" sz="1200" dirty="0"/>
              <a:t> (es </a:t>
            </a:r>
            <a:r>
              <a:rPr lang="nl-NL" sz="1200" dirty="0" err="1"/>
              <a:t>wird</a:t>
            </a:r>
            <a:r>
              <a:rPr lang="nl-NL" sz="1200" dirty="0"/>
              <a:t> </a:t>
            </a:r>
            <a:r>
              <a:rPr lang="nl-NL" sz="1200" dirty="0" err="1"/>
              <a:t>ein</a:t>
            </a:r>
            <a:r>
              <a:rPr lang="nl-NL" sz="1200" dirty="0"/>
              <a:t> </a:t>
            </a:r>
            <a:r>
              <a:rPr lang="nl-NL" sz="1200" dirty="0" err="1"/>
              <a:t>Vertriebszentrum</a:t>
            </a:r>
            <a:r>
              <a:rPr lang="nl-NL" sz="1200" dirty="0"/>
              <a:t> in Europa </a:t>
            </a:r>
            <a:r>
              <a:rPr lang="nl-NL" sz="1200" dirty="0" err="1"/>
              <a:t>geben</a:t>
            </a:r>
            <a:r>
              <a:rPr lang="nl-NL" sz="1200" dirty="0"/>
              <a:t>)</a:t>
            </a:r>
          </a:p>
          <a:p>
            <a:endParaRPr lang="nl-NL" sz="1200" dirty="0"/>
          </a:p>
          <a:p>
            <a:r>
              <a:rPr lang="nl-NL" sz="1200" dirty="0" err="1"/>
              <a:t>Folien</a:t>
            </a:r>
            <a:r>
              <a:rPr lang="nl-NL" sz="1200" dirty="0"/>
              <a:t> 22 bis 28: Wie man </a:t>
            </a:r>
            <a:r>
              <a:rPr lang="nl-NL" sz="1200" dirty="0" err="1"/>
              <a:t>ein</a:t>
            </a:r>
            <a:r>
              <a:rPr lang="nl-NL" sz="1200" dirty="0"/>
              <a:t> Brevet </a:t>
            </a:r>
            <a:r>
              <a:rPr lang="nl-NL" sz="1200" dirty="0" err="1"/>
              <a:t>bestellt</a:t>
            </a:r>
            <a:endParaRPr lang="nl-NL" sz="1200" dirty="0"/>
          </a:p>
          <a:p>
            <a:endParaRPr lang="nl-NL" sz="1200" dirty="0"/>
          </a:p>
          <a:p>
            <a:r>
              <a:rPr lang="nl-NL" sz="1200" dirty="0" err="1"/>
              <a:t>Folien</a:t>
            </a:r>
            <a:r>
              <a:rPr lang="nl-NL" sz="1200" dirty="0"/>
              <a:t> 29 bis 38: Wie man </a:t>
            </a:r>
            <a:r>
              <a:rPr lang="nl-NL" sz="1200" dirty="0" err="1"/>
              <a:t>einem</a:t>
            </a:r>
            <a:r>
              <a:rPr lang="nl-NL" sz="1200" dirty="0"/>
              <a:t> seiner </a:t>
            </a:r>
            <a:r>
              <a:rPr lang="nl-NL" sz="1200" dirty="0" err="1"/>
              <a:t>Tauchschüler</a:t>
            </a:r>
            <a:r>
              <a:rPr lang="nl-NL" sz="1200" dirty="0"/>
              <a:t> </a:t>
            </a:r>
            <a:r>
              <a:rPr lang="nl-NL" sz="1200" dirty="0" err="1"/>
              <a:t>folgt</a:t>
            </a:r>
            <a:r>
              <a:rPr lang="nl-NL" sz="1200" dirty="0"/>
              <a:t> </a:t>
            </a:r>
            <a:r>
              <a:rPr lang="nl-NL" sz="1200" dirty="0" err="1"/>
              <a:t>oder</a:t>
            </a:r>
            <a:r>
              <a:rPr lang="nl-NL" sz="1200" dirty="0"/>
              <a:t> </a:t>
            </a:r>
            <a:r>
              <a:rPr lang="nl-NL" sz="1200" dirty="0" err="1"/>
              <a:t>einen</a:t>
            </a:r>
            <a:r>
              <a:rPr lang="nl-NL" sz="1200" dirty="0"/>
              <a:t> </a:t>
            </a:r>
            <a:r>
              <a:rPr lang="nl-NL" sz="1200" dirty="0" err="1"/>
              <a:t>Kurs</a:t>
            </a:r>
            <a:r>
              <a:rPr lang="nl-NL" sz="1200" dirty="0"/>
              <a:t> </a:t>
            </a:r>
            <a:r>
              <a:rPr lang="nl-NL" sz="1200" dirty="0" err="1"/>
              <a:t>zurücksetzt</a:t>
            </a:r>
            <a:endParaRPr lang="nl-NL" sz="1200" dirty="0"/>
          </a:p>
          <a:p>
            <a:endParaRPr lang="nl-NL" sz="1200" dirty="0"/>
          </a:p>
          <a:p>
            <a:r>
              <a:rPr lang="nl-NL" sz="1200" dirty="0" err="1"/>
              <a:t>Folien</a:t>
            </a:r>
            <a:r>
              <a:rPr lang="nl-NL" sz="1200" dirty="0"/>
              <a:t> 39 bis 43: Wie man </a:t>
            </a:r>
            <a:r>
              <a:rPr lang="nl-NL" sz="1200" dirty="0" err="1"/>
              <a:t>einen</a:t>
            </a:r>
            <a:r>
              <a:rPr lang="nl-NL" sz="1200" dirty="0"/>
              <a:t> </a:t>
            </a:r>
            <a:r>
              <a:rPr lang="nl-NL" sz="1200" dirty="0" err="1"/>
              <a:t>Schüler</a:t>
            </a:r>
            <a:r>
              <a:rPr lang="nl-NL" sz="1200" dirty="0"/>
              <a:t> </a:t>
            </a:r>
            <a:r>
              <a:rPr lang="nl-NL" sz="1200" dirty="0" err="1"/>
              <a:t>brevetiert</a:t>
            </a:r>
            <a:endParaRPr lang="nl-NL" sz="1200" dirty="0"/>
          </a:p>
          <a:p>
            <a:endParaRPr lang="nl-NL" sz="1200" dirty="0"/>
          </a:p>
          <a:p>
            <a:r>
              <a:rPr lang="nl-NL" sz="1200" dirty="0" err="1"/>
              <a:t>Folien</a:t>
            </a:r>
            <a:r>
              <a:rPr lang="nl-NL" sz="1200" dirty="0"/>
              <a:t> 44 bis Ende: Wie </a:t>
            </a:r>
            <a:r>
              <a:rPr lang="nl-NL" sz="1200" dirty="0" err="1"/>
              <a:t>funktioniert</a:t>
            </a:r>
            <a:r>
              <a:rPr lang="nl-NL" sz="1200" dirty="0"/>
              <a:t> das </a:t>
            </a:r>
            <a:r>
              <a:rPr lang="nl-NL" sz="1200" dirty="0" err="1"/>
              <a:t>Partnerprogramm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welche</a:t>
            </a:r>
            <a:r>
              <a:rPr lang="nl-NL" sz="1200" dirty="0"/>
              <a:t> </a:t>
            </a:r>
            <a:r>
              <a:rPr lang="nl-NL" sz="1200" dirty="0" err="1"/>
              <a:t>Möglichkeiten</a:t>
            </a:r>
            <a:r>
              <a:rPr lang="nl-NL" sz="1200" dirty="0"/>
              <a:t> </a:t>
            </a:r>
            <a:r>
              <a:rPr lang="nl-NL" sz="1200" dirty="0" err="1"/>
              <a:t>gibt</a:t>
            </a:r>
            <a:r>
              <a:rPr lang="nl-NL" sz="1200" dirty="0"/>
              <a:t> es?</a:t>
            </a:r>
          </a:p>
          <a:p>
            <a:endParaRPr lang="nl-NL" sz="1200" dirty="0"/>
          </a:p>
          <a:p>
            <a:endParaRPr lang="nl-NL" sz="1200" dirty="0"/>
          </a:p>
          <a:p>
            <a:r>
              <a:rPr lang="nl-NL" sz="1200" dirty="0"/>
              <a:t> </a:t>
            </a:r>
          </a:p>
          <a:p>
            <a:endParaRPr lang="nl-NL" sz="1200" dirty="0"/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072052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D22AB04-C0A0-4529-A14E-E7D77C2BC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5029B29-1816-4E93-8C17-F2203EAC3770}"/>
              </a:ext>
            </a:extLst>
          </p:cNvPr>
          <p:cNvSpPr txBox="1"/>
          <p:nvPr/>
        </p:nvSpPr>
        <p:spPr>
          <a:xfrm>
            <a:off x="115330" y="1647568"/>
            <a:ext cx="30809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Überprüfe</a:t>
            </a:r>
            <a:r>
              <a:rPr lang="nl-NL" sz="1200" dirty="0"/>
              <a:t> die </a:t>
            </a:r>
            <a:r>
              <a:rPr lang="nl-NL" sz="1200" dirty="0" err="1"/>
              <a:t>gesamte</a:t>
            </a:r>
            <a:r>
              <a:rPr lang="nl-NL" sz="1200" dirty="0"/>
              <a:t> </a:t>
            </a:r>
            <a:r>
              <a:rPr lang="nl-NL" sz="1200" dirty="0" err="1"/>
              <a:t>Seite</a:t>
            </a:r>
            <a:r>
              <a:rPr lang="nl-NL" sz="1200" dirty="0"/>
              <a:t>, </a:t>
            </a:r>
            <a:r>
              <a:rPr lang="nl-NL" sz="1200" dirty="0" err="1"/>
              <a:t>um</a:t>
            </a:r>
            <a:r>
              <a:rPr lang="nl-NL" sz="1200" dirty="0"/>
              <a:t> </a:t>
            </a:r>
            <a:r>
              <a:rPr lang="nl-NL" sz="1200" dirty="0" err="1"/>
              <a:t>zu</a:t>
            </a:r>
            <a:r>
              <a:rPr lang="nl-NL" sz="1200" dirty="0"/>
              <a:t> </a:t>
            </a:r>
            <a:r>
              <a:rPr lang="nl-NL" sz="1200" dirty="0" err="1"/>
              <a:t>sicherzustellen</a:t>
            </a:r>
            <a:r>
              <a:rPr lang="nl-NL" sz="1200" dirty="0"/>
              <a:t>, </a:t>
            </a:r>
            <a:r>
              <a:rPr lang="nl-NL" sz="1200" dirty="0" err="1"/>
              <a:t>dass</a:t>
            </a:r>
            <a:r>
              <a:rPr lang="nl-NL" sz="1200" dirty="0"/>
              <a:t> alles </a:t>
            </a:r>
            <a:r>
              <a:rPr lang="nl-NL" sz="1200" dirty="0" err="1"/>
              <a:t>korrekt</a:t>
            </a:r>
            <a:r>
              <a:rPr lang="nl-NL" sz="1200" dirty="0"/>
              <a:t> </a:t>
            </a:r>
            <a:r>
              <a:rPr lang="nl-NL" sz="1200" dirty="0" err="1"/>
              <a:t>ist</a:t>
            </a:r>
            <a:r>
              <a:rPr lang="nl-NL" sz="1200" dirty="0"/>
              <a:t>.</a:t>
            </a:r>
          </a:p>
          <a:p>
            <a:endParaRPr lang="nl-NL" sz="1200" dirty="0"/>
          </a:p>
          <a:p>
            <a:r>
              <a:rPr lang="nl-NL" sz="1200" dirty="0" err="1"/>
              <a:t>Ist</a:t>
            </a:r>
            <a:r>
              <a:rPr lang="nl-NL" sz="1200" dirty="0"/>
              <a:t> alles </a:t>
            </a:r>
            <a:r>
              <a:rPr lang="nl-NL" sz="1200" dirty="0" err="1"/>
              <a:t>richtig</a:t>
            </a:r>
            <a:r>
              <a:rPr lang="nl-NL" sz="1200" dirty="0"/>
              <a:t>, </a:t>
            </a:r>
            <a:r>
              <a:rPr lang="nl-NL" sz="1200" dirty="0" err="1"/>
              <a:t>klicke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”CONFIRM", </a:t>
            </a:r>
            <a:r>
              <a:rPr lang="nl-NL" sz="1200" dirty="0" err="1"/>
              <a:t>oder</a:t>
            </a:r>
            <a:r>
              <a:rPr lang="nl-NL" sz="1200" dirty="0"/>
              <a:t> </a:t>
            </a:r>
            <a:r>
              <a:rPr lang="nl-NL" sz="1200" dirty="0" err="1"/>
              <a:t>korrigiere</a:t>
            </a:r>
            <a:r>
              <a:rPr lang="nl-NL" sz="1200" dirty="0"/>
              <a:t> den </a:t>
            </a:r>
            <a:r>
              <a:rPr lang="nl-NL" sz="1200" dirty="0" err="1"/>
              <a:t>Fehler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</a:t>
            </a:r>
            <a:r>
              <a:rPr lang="nl-NL" sz="1200" dirty="0" err="1"/>
              <a:t>einer</a:t>
            </a:r>
            <a:r>
              <a:rPr lang="nl-NL" sz="1200" dirty="0"/>
              <a:t> der </a:t>
            </a:r>
            <a:r>
              <a:rPr lang="nl-NL" sz="1200" dirty="0" err="1"/>
              <a:t>vorherigen</a:t>
            </a:r>
            <a:r>
              <a:rPr lang="nl-NL" sz="1200" dirty="0"/>
              <a:t> </a:t>
            </a:r>
            <a:r>
              <a:rPr lang="nl-NL" sz="1200" dirty="0" err="1"/>
              <a:t>Seiten</a:t>
            </a:r>
            <a:r>
              <a:rPr lang="nl-NL" sz="1200" dirty="0"/>
              <a:t>, </a:t>
            </a:r>
            <a:r>
              <a:rPr lang="nl-NL" sz="1200" dirty="0" err="1"/>
              <a:t>indem</a:t>
            </a:r>
            <a:r>
              <a:rPr lang="nl-NL" sz="1200" dirty="0"/>
              <a:t> Du </a:t>
            </a:r>
            <a:r>
              <a:rPr lang="nl-NL" sz="1200" dirty="0" err="1"/>
              <a:t>auf</a:t>
            </a:r>
            <a:r>
              <a:rPr lang="nl-NL" sz="1200" dirty="0"/>
              <a:t> den </a:t>
            </a:r>
            <a:r>
              <a:rPr lang="nl-NL" sz="1200" dirty="0" err="1"/>
              <a:t>entsprechenden</a:t>
            </a:r>
            <a:r>
              <a:rPr lang="nl-NL" sz="1200" dirty="0"/>
              <a:t> </a:t>
            </a:r>
            <a:r>
              <a:rPr lang="nl-NL" sz="1200" dirty="0" err="1"/>
              <a:t>Punkt</a:t>
            </a:r>
            <a:r>
              <a:rPr lang="nl-NL" sz="1200" dirty="0"/>
              <a:t> </a:t>
            </a:r>
            <a:r>
              <a:rPr lang="nl-NL" sz="1200" dirty="0" err="1"/>
              <a:t>klickst</a:t>
            </a:r>
            <a:endParaRPr lang="nl-NL" sz="1200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9F8BA5D5-737B-4FBF-B527-B5803815F40E}"/>
              </a:ext>
            </a:extLst>
          </p:cNvPr>
          <p:cNvCxnSpPr>
            <a:cxnSpLocks/>
          </p:cNvCxnSpPr>
          <p:nvPr/>
        </p:nvCxnSpPr>
        <p:spPr>
          <a:xfrm>
            <a:off x="3083442" y="2663231"/>
            <a:ext cx="24111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8180C097-1A49-45B4-93CC-8021BA151F6D}"/>
              </a:ext>
            </a:extLst>
          </p:cNvPr>
          <p:cNvCxnSpPr>
            <a:cxnSpLocks/>
          </p:cNvCxnSpPr>
          <p:nvPr/>
        </p:nvCxnSpPr>
        <p:spPr>
          <a:xfrm flipV="1">
            <a:off x="3987209" y="1791729"/>
            <a:ext cx="374725" cy="6993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FAEC886A-2705-47EA-973B-752EB8B1B2BD}"/>
              </a:ext>
            </a:extLst>
          </p:cNvPr>
          <p:cNvCxnSpPr>
            <a:cxnSpLocks/>
          </p:cNvCxnSpPr>
          <p:nvPr/>
        </p:nvCxnSpPr>
        <p:spPr>
          <a:xfrm flipV="1">
            <a:off x="3296093" y="1863810"/>
            <a:ext cx="217342" cy="6552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E8F5E11F-54EA-449E-8FE0-BC27EFE9D124}"/>
              </a:ext>
            </a:extLst>
          </p:cNvPr>
          <p:cNvCxnSpPr>
            <a:cxnSpLocks/>
          </p:cNvCxnSpPr>
          <p:nvPr/>
        </p:nvCxnSpPr>
        <p:spPr>
          <a:xfrm flipV="1">
            <a:off x="5206314" y="1791729"/>
            <a:ext cx="996780" cy="6713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98E83D36-F6A8-41CC-B311-58C16F1CC92F}"/>
              </a:ext>
            </a:extLst>
          </p:cNvPr>
          <p:cNvCxnSpPr>
            <a:cxnSpLocks/>
          </p:cNvCxnSpPr>
          <p:nvPr/>
        </p:nvCxnSpPr>
        <p:spPr>
          <a:xfrm flipV="1">
            <a:off x="4625547" y="1791729"/>
            <a:ext cx="729048" cy="6993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162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1F14C0F-EFBD-425B-89FE-8E955CFDB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EA50682-9601-488D-A2F2-82357313679B}"/>
              </a:ext>
            </a:extLst>
          </p:cNvPr>
          <p:cNvSpPr txBox="1"/>
          <p:nvPr/>
        </p:nvSpPr>
        <p:spPr>
          <a:xfrm>
            <a:off x="7620000" y="4184822"/>
            <a:ext cx="3847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Solltest</a:t>
            </a:r>
            <a:r>
              <a:rPr lang="nl-NL" sz="1200" dirty="0"/>
              <a:t> Du nicht in der Lage sein, den </a:t>
            </a:r>
            <a:r>
              <a:rPr lang="nl-NL" sz="1200" dirty="0" err="1"/>
              <a:t>Kauf</a:t>
            </a:r>
            <a:r>
              <a:rPr lang="nl-NL" sz="1200" dirty="0"/>
              <a:t> </a:t>
            </a:r>
            <a:r>
              <a:rPr lang="nl-NL" sz="1200" dirty="0" err="1"/>
              <a:t>abzuschliessen</a:t>
            </a:r>
            <a:r>
              <a:rPr lang="nl-NL" sz="1200" dirty="0"/>
              <a:t>,  </a:t>
            </a:r>
            <a:r>
              <a:rPr lang="nl-NL" sz="1200" dirty="0" err="1"/>
              <a:t>wird</a:t>
            </a:r>
            <a:r>
              <a:rPr lang="nl-NL" sz="1200" dirty="0"/>
              <a:t> </a:t>
            </a:r>
            <a:r>
              <a:rPr lang="nl-NL" sz="1200" dirty="0" err="1"/>
              <a:t>dieser</a:t>
            </a:r>
            <a:r>
              <a:rPr lang="nl-NL" sz="1200" dirty="0"/>
              <a:t> in </a:t>
            </a:r>
            <a:r>
              <a:rPr lang="nl-NL" sz="1200" dirty="0" err="1"/>
              <a:t>Deinem</a:t>
            </a:r>
            <a:r>
              <a:rPr lang="nl-NL" sz="1200" dirty="0"/>
              <a:t> </a:t>
            </a:r>
            <a:r>
              <a:rPr lang="nl-NL" sz="1200" dirty="0" err="1"/>
              <a:t>Warenkorb</a:t>
            </a:r>
            <a:r>
              <a:rPr lang="nl-NL" sz="1200" dirty="0"/>
              <a:t> </a:t>
            </a:r>
            <a:r>
              <a:rPr lang="nl-NL" sz="1200" dirty="0" err="1"/>
              <a:t>bleiben</a:t>
            </a:r>
            <a:r>
              <a:rPr lang="nl-NL" sz="1200" dirty="0"/>
              <a:t>, bis Du die </a:t>
            </a:r>
            <a:r>
              <a:rPr lang="nl-NL" sz="1200" dirty="0" err="1"/>
              <a:t>Zahlung</a:t>
            </a:r>
            <a:r>
              <a:rPr lang="nl-NL" sz="1200" dirty="0"/>
              <a:t> </a:t>
            </a:r>
            <a:r>
              <a:rPr lang="nl-NL" sz="1200" dirty="0" err="1"/>
              <a:t>abgeschlossen</a:t>
            </a:r>
            <a:r>
              <a:rPr lang="nl-NL" sz="1200" dirty="0"/>
              <a:t> </a:t>
            </a:r>
            <a:r>
              <a:rPr lang="nl-NL" sz="1200" dirty="0" err="1"/>
              <a:t>hast</a:t>
            </a:r>
            <a:r>
              <a:rPr lang="nl-NL" sz="1200" dirty="0"/>
              <a:t>. </a:t>
            </a:r>
            <a:r>
              <a:rPr lang="nl-NL" sz="1200" dirty="0" err="1"/>
              <a:t>Siehe</a:t>
            </a:r>
            <a:r>
              <a:rPr lang="nl-NL" sz="1200" dirty="0"/>
              <a:t> </a:t>
            </a:r>
            <a:r>
              <a:rPr lang="nl-NL" sz="1200" dirty="0" err="1"/>
              <a:t>Benachrichtigung</a:t>
            </a:r>
            <a:r>
              <a:rPr lang="nl-NL" sz="1200" dirty="0"/>
              <a:t>, bei </a:t>
            </a:r>
            <a:r>
              <a:rPr lang="nl-NL" sz="1200" dirty="0" err="1"/>
              <a:t>meinem</a:t>
            </a:r>
            <a:r>
              <a:rPr lang="nl-NL" sz="1200" dirty="0"/>
              <a:t> </a:t>
            </a:r>
            <a:r>
              <a:rPr lang="nl-NL" sz="1200" dirty="0" err="1"/>
              <a:t>Profilbild</a:t>
            </a:r>
            <a:r>
              <a:rPr lang="nl-NL" sz="1200" dirty="0"/>
              <a:t> </a:t>
            </a:r>
            <a:r>
              <a:rPr lang="nl-NL" sz="1200" b="1" dirty="0">
                <a:solidFill>
                  <a:srgbClr val="FF0000"/>
                </a:solidFill>
              </a:rPr>
              <a:t>(3)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EAB702A3-AAD0-4BE1-B5C7-68FCF8963686}"/>
              </a:ext>
            </a:extLst>
          </p:cNvPr>
          <p:cNvCxnSpPr>
            <a:cxnSpLocks/>
          </p:cNvCxnSpPr>
          <p:nvPr/>
        </p:nvCxnSpPr>
        <p:spPr>
          <a:xfrm flipH="1" flipV="1">
            <a:off x="9465276" y="1116574"/>
            <a:ext cx="362465" cy="30682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757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202A628-8C34-45DA-B834-6CEA0EF3E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F2B8A72-1CEA-43BF-B318-A2B3F982239A}"/>
              </a:ext>
            </a:extLst>
          </p:cNvPr>
          <p:cNvSpPr txBox="1"/>
          <p:nvPr/>
        </p:nvSpPr>
        <p:spPr>
          <a:xfrm>
            <a:off x="1721708" y="1285103"/>
            <a:ext cx="2794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Stimst</a:t>
            </a:r>
            <a:r>
              <a:rPr lang="nl-NL" sz="1200" dirty="0"/>
              <a:t> die </a:t>
            </a:r>
            <a:r>
              <a:rPr lang="nl-NL" sz="1200" dirty="0" err="1"/>
              <a:t>Bestellung</a:t>
            </a:r>
            <a:r>
              <a:rPr lang="nl-NL" sz="1200" dirty="0"/>
              <a:t>, Ja, </a:t>
            </a:r>
            <a:r>
              <a:rPr lang="nl-NL" sz="1200" dirty="0" err="1"/>
              <a:t>druckst</a:t>
            </a:r>
            <a:r>
              <a:rPr lang="nl-NL" sz="1200" dirty="0"/>
              <a:t> Du NEXT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673377A4-309E-430D-8C48-24DF12E0BB42}"/>
              </a:ext>
            </a:extLst>
          </p:cNvPr>
          <p:cNvCxnSpPr/>
          <p:nvPr/>
        </p:nvCxnSpPr>
        <p:spPr>
          <a:xfrm>
            <a:off x="4506097" y="1400432"/>
            <a:ext cx="95558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389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3F693B0-EC4C-479F-93E7-633A40D0A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EB95340-F970-45F9-8A45-4E229EF31CBB}"/>
              </a:ext>
            </a:extLst>
          </p:cNvPr>
          <p:cNvSpPr txBox="1"/>
          <p:nvPr/>
        </p:nvSpPr>
        <p:spPr>
          <a:xfrm>
            <a:off x="98853" y="5943007"/>
            <a:ext cx="3591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Geben Sie hier Ihre Kreditkartendaten ein dann: </a:t>
            </a:r>
            <a:r>
              <a:rPr lang="nl-NL" sz="1200" dirty="0"/>
              <a:t>next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02F3FEC2-5C97-419E-8C88-7A3EBE0C8E4B}"/>
              </a:ext>
            </a:extLst>
          </p:cNvPr>
          <p:cNvCxnSpPr/>
          <p:nvPr/>
        </p:nvCxnSpPr>
        <p:spPr>
          <a:xfrm flipV="1">
            <a:off x="2619632" y="4596714"/>
            <a:ext cx="2215979" cy="11862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5DEA9401-9920-459E-A3F9-520A79D2FD09}"/>
              </a:ext>
            </a:extLst>
          </p:cNvPr>
          <p:cNvCxnSpPr>
            <a:cxnSpLocks/>
          </p:cNvCxnSpPr>
          <p:nvPr/>
        </p:nvCxnSpPr>
        <p:spPr>
          <a:xfrm>
            <a:off x="3581471" y="6095596"/>
            <a:ext cx="17834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957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D22AB04-C0A0-4529-A14E-E7D77C2BC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5029B29-1816-4E93-8C17-F2203EAC3770}"/>
              </a:ext>
            </a:extLst>
          </p:cNvPr>
          <p:cNvSpPr txBox="1"/>
          <p:nvPr/>
        </p:nvSpPr>
        <p:spPr>
          <a:xfrm>
            <a:off x="115330" y="1647568"/>
            <a:ext cx="30809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Überprüfe die gesamte Seite, um zu sicherzustellen, dass alles korrekt ist.</a:t>
            </a:r>
          </a:p>
          <a:p>
            <a:endParaRPr lang="nl-NL" sz="1200"/>
          </a:p>
          <a:p>
            <a:r>
              <a:rPr lang="nl-NL" sz="1200"/>
              <a:t>Ist alles richtig, klicke auf ”CONFIRM", oder korrigiere den Fehler auf einer der vorherigen Seiten, indem Du auf den entsprechenden Punkt klickst</a:t>
            </a:r>
            <a:endParaRPr lang="nl-NL" sz="1200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9F8BA5D5-737B-4FBF-B527-B5803815F40E}"/>
              </a:ext>
            </a:extLst>
          </p:cNvPr>
          <p:cNvCxnSpPr>
            <a:cxnSpLocks/>
          </p:cNvCxnSpPr>
          <p:nvPr/>
        </p:nvCxnSpPr>
        <p:spPr>
          <a:xfrm flipV="1">
            <a:off x="2858530" y="2663232"/>
            <a:ext cx="2636108" cy="63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8180C097-1A49-45B4-93CC-8021BA151F6D}"/>
              </a:ext>
            </a:extLst>
          </p:cNvPr>
          <p:cNvCxnSpPr>
            <a:cxnSpLocks/>
          </p:cNvCxnSpPr>
          <p:nvPr/>
        </p:nvCxnSpPr>
        <p:spPr>
          <a:xfrm flipV="1">
            <a:off x="3777048" y="1791729"/>
            <a:ext cx="584886" cy="7273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FAEC886A-2705-47EA-973B-752EB8B1B2BD}"/>
              </a:ext>
            </a:extLst>
          </p:cNvPr>
          <p:cNvCxnSpPr>
            <a:cxnSpLocks/>
          </p:cNvCxnSpPr>
          <p:nvPr/>
        </p:nvCxnSpPr>
        <p:spPr>
          <a:xfrm flipV="1">
            <a:off x="2928549" y="1863810"/>
            <a:ext cx="584886" cy="7273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E8F5E11F-54EA-449E-8FE0-BC27EFE9D124}"/>
              </a:ext>
            </a:extLst>
          </p:cNvPr>
          <p:cNvCxnSpPr>
            <a:cxnSpLocks/>
          </p:cNvCxnSpPr>
          <p:nvPr/>
        </p:nvCxnSpPr>
        <p:spPr>
          <a:xfrm flipV="1">
            <a:off x="5206314" y="1791729"/>
            <a:ext cx="996780" cy="6713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98E83D36-F6A8-41CC-B311-58C16F1CC92F}"/>
              </a:ext>
            </a:extLst>
          </p:cNvPr>
          <p:cNvCxnSpPr>
            <a:cxnSpLocks/>
          </p:cNvCxnSpPr>
          <p:nvPr/>
        </p:nvCxnSpPr>
        <p:spPr>
          <a:xfrm flipV="1">
            <a:off x="4625547" y="1791729"/>
            <a:ext cx="729048" cy="6993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92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1F14C0F-EFBD-425B-89FE-8E955CFDB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EA50682-9601-488D-A2F2-82357313679B}"/>
              </a:ext>
            </a:extLst>
          </p:cNvPr>
          <p:cNvSpPr txBox="1"/>
          <p:nvPr/>
        </p:nvSpPr>
        <p:spPr>
          <a:xfrm>
            <a:off x="7620000" y="4153292"/>
            <a:ext cx="3847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Sollten</a:t>
            </a:r>
            <a:r>
              <a:rPr lang="nl-NL" sz="1200" dirty="0"/>
              <a:t> </a:t>
            </a:r>
            <a:r>
              <a:rPr lang="nl-NL" sz="1200" dirty="0" err="1"/>
              <a:t>Sie</a:t>
            </a:r>
            <a:r>
              <a:rPr lang="nl-NL" sz="1200" dirty="0"/>
              <a:t> nicht in der Lage sein, den </a:t>
            </a:r>
            <a:r>
              <a:rPr lang="nl-NL" sz="1200" dirty="0" err="1"/>
              <a:t>Kauf</a:t>
            </a:r>
            <a:r>
              <a:rPr lang="nl-NL" sz="1200" dirty="0"/>
              <a:t> </a:t>
            </a:r>
            <a:r>
              <a:rPr lang="nl-NL" sz="1200" dirty="0" err="1"/>
              <a:t>abzuschließen</a:t>
            </a:r>
            <a:r>
              <a:rPr lang="nl-NL" sz="1200" dirty="0"/>
              <a:t>. Die Artikel </a:t>
            </a:r>
            <a:r>
              <a:rPr lang="nl-NL" sz="1200" dirty="0" err="1"/>
              <a:t>bleiben</a:t>
            </a:r>
            <a:r>
              <a:rPr lang="nl-NL" sz="1200" dirty="0"/>
              <a:t> in </a:t>
            </a:r>
            <a:r>
              <a:rPr lang="nl-NL" sz="1200" dirty="0" err="1"/>
              <a:t>Ihrem</a:t>
            </a:r>
            <a:r>
              <a:rPr lang="nl-NL" sz="1200" dirty="0"/>
              <a:t> </a:t>
            </a:r>
            <a:r>
              <a:rPr lang="nl-NL" sz="1200" dirty="0" err="1"/>
              <a:t>Warenkorb</a:t>
            </a:r>
            <a:r>
              <a:rPr lang="nl-NL" sz="1200" dirty="0"/>
              <a:t>, bis die </a:t>
            </a:r>
            <a:r>
              <a:rPr lang="nl-NL" sz="1200" dirty="0" err="1"/>
              <a:t>Zahlung</a:t>
            </a:r>
            <a:r>
              <a:rPr lang="nl-NL" sz="1200" dirty="0"/>
              <a:t> </a:t>
            </a:r>
            <a:r>
              <a:rPr lang="nl-NL" sz="1200" dirty="0" err="1"/>
              <a:t>abgeschlossen</a:t>
            </a:r>
            <a:r>
              <a:rPr lang="nl-NL" sz="1200" dirty="0"/>
              <a:t> </a:t>
            </a:r>
            <a:r>
              <a:rPr lang="nl-NL" sz="1200" dirty="0" err="1"/>
              <a:t>ist</a:t>
            </a:r>
            <a:r>
              <a:rPr lang="nl-NL" sz="1200" dirty="0"/>
              <a:t>. </a:t>
            </a:r>
            <a:r>
              <a:rPr lang="nl-NL" sz="1200" dirty="0" err="1"/>
              <a:t>Siehe</a:t>
            </a:r>
            <a:r>
              <a:rPr lang="nl-NL" sz="1200" dirty="0"/>
              <a:t> </a:t>
            </a:r>
            <a:r>
              <a:rPr lang="nl-NL" sz="1200" dirty="0" err="1"/>
              <a:t>Benachrichtigung</a:t>
            </a:r>
            <a:r>
              <a:rPr lang="nl-NL" sz="1200" dirty="0"/>
              <a:t>, bei </a:t>
            </a:r>
            <a:r>
              <a:rPr lang="nl-NL" sz="1200" dirty="0" err="1"/>
              <a:t>meinem</a:t>
            </a:r>
            <a:r>
              <a:rPr lang="nl-NL" sz="1200" dirty="0"/>
              <a:t> </a:t>
            </a:r>
            <a:r>
              <a:rPr lang="nl-NL" sz="1200" dirty="0" err="1"/>
              <a:t>Profilbild</a:t>
            </a:r>
            <a:r>
              <a:rPr lang="nl-NL" sz="1200" dirty="0"/>
              <a:t> </a:t>
            </a:r>
            <a:r>
              <a:rPr lang="nl-NL" sz="1200" b="1" dirty="0">
                <a:solidFill>
                  <a:srgbClr val="FF0000"/>
                </a:solidFill>
              </a:rPr>
              <a:t>(3)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EAB702A3-AAD0-4BE1-B5C7-68FCF8963686}"/>
              </a:ext>
            </a:extLst>
          </p:cNvPr>
          <p:cNvCxnSpPr>
            <a:cxnSpLocks/>
          </p:cNvCxnSpPr>
          <p:nvPr/>
        </p:nvCxnSpPr>
        <p:spPr>
          <a:xfrm flipH="1" flipV="1">
            <a:off x="9465276" y="1116574"/>
            <a:ext cx="362465" cy="30682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700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0DE716F-3D9B-4070-9782-044EBF7B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459AA50-9B00-4226-B781-3DBECF46E2BD}"/>
              </a:ext>
            </a:extLst>
          </p:cNvPr>
          <p:cNvSpPr txBox="1"/>
          <p:nvPr/>
        </p:nvSpPr>
        <p:spPr>
          <a:xfrm>
            <a:off x="1861751" y="5486400"/>
            <a:ext cx="10223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Suche</a:t>
            </a:r>
            <a:r>
              <a:rPr lang="nl-NL" sz="1200" dirty="0"/>
              <a:t> </a:t>
            </a:r>
            <a:r>
              <a:rPr lang="nl-NL" sz="1200" dirty="0" err="1"/>
              <a:t>mit</a:t>
            </a:r>
            <a:r>
              <a:rPr lang="nl-NL" sz="1200" dirty="0"/>
              <a:t> </a:t>
            </a:r>
            <a:r>
              <a:rPr lang="nl-NL" sz="1200" dirty="0" err="1"/>
              <a:t>Vorname</a:t>
            </a:r>
            <a:r>
              <a:rPr lang="nl-NL" sz="1200" dirty="0"/>
              <a:t>, </a:t>
            </a:r>
            <a:r>
              <a:rPr lang="nl-NL" sz="1200" dirty="0" err="1"/>
              <a:t>Nachname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Geburtsdatum</a:t>
            </a:r>
            <a:r>
              <a:rPr lang="nl-NL" sz="1200" dirty="0"/>
              <a:t> </a:t>
            </a:r>
            <a:r>
              <a:rPr lang="nl-NL" sz="1200" dirty="0" err="1"/>
              <a:t>eines</a:t>
            </a:r>
            <a:r>
              <a:rPr lang="nl-NL" sz="1200" dirty="0"/>
              <a:t> </a:t>
            </a:r>
            <a:r>
              <a:rPr lang="nl-NL" sz="1200" dirty="0" err="1"/>
              <a:t>Schülers</a:t>
            </a:r>
            <a:r>
              <a:rPr lang="nl-NL" sz="1200" dirty="0"/>
              <a:t>, in </a:t>
            </a:r>
            <a:r>
              <a:rPr lang="nl-NL" sz="1200" dirty="0" err="1"/>
              <a:t>diesem</a:t>
            </a:r>
            <a:r>
              <a:rPr lang="nl-NL" sz="1200" dirty="0"/>
              <a:t> </a:t>
            </a:r>
            <a:r>
              <a:rPr lang="nl-NL" sz="1200" dirty="0" err="1"/>
              <a:t>Fall</a:t>
            </a:r>
            <a:r>
              <a:rPr lang="nl-NL" sz="1200" dirty="0"/>
              <a:t> </a:t>
            </a:r>
            <a:r>
              <a:rPr lang="nl-NL" sz="1200" dirty="0" err="1"/>
              <a:t>nichts</a:t>
            </a:r>
            <a:r>
              <a:rPr lang="nl-NL" sz="1200" dirty="0"/>
              <a:t> </a:t>
            </a:r>
            <a:r>
              <a:rPr lang="nl-NL" sz="1200" dirty="0" err="1"/>
              <a:t>gefunden</a:t>
            </a:r>
            <a:r>
              <a:rPr lang="nl-NL" sz="1200" dirty="0"/>
              <a:t> (da </a:t>
            </a:r>
            <a:r>
              <a:rPr lang="nl-NL" sz="1200" dirty="0" err="1"/>
              <a:t>ich</a:t>
            </a:r>
            <a:r>
              <a:rPr lang="nl-NL" sz="1200" dirty="0"/>
              <a:t> </a:t>
            </a:r>
            <a:r>
              <a:rPr lang="nl-NL" sz="1200" dirty="0" err="1"/>
              <a:t>mich</a:t>
            </a:r>
            <a:r>
              <a:rPr lang="nl-NL" sz="1200" dirty="0"/>
              <a:t> </a:t>
            </a:r>
            <a:r>
              <a:rPr lang="nl-NL" sz="1200" dirty="0" err="1"/>
              <a:t>selbst</a:t>
            </a:r>
            <a:r>
              <a:rPr lang="nl-NL" sz="1200" dirty="0"/>
              <a:t> </a:t>
            </a:r>
            <a:r>
              <a:rPr lang="nl-NL" sz="1200" dirty="0" err="1"/>
              <a:t>gesucht</a:t>
            </a:r>
            <a:r>
              <a:rPr lang="nl-NL" sz="1200" dirty="0"/>
              <a:t> </a:t>
            </a:r>
            <a:r>
              <a:rPr lang="nl-NL" sz="1200" dirty="0" err="1"/>
              <a:t>habe</a:t>
            </a:r>
            <a:r>
              <a:rPr lang="nl-NL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7123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0700E6D-8DEE-4685-960C-DA987892A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5C414AF-30C0-4F3C-845B-22A07CE867CC}"/>
              </a:ext>
            </a:extLst>
          </p:cNvPr>
          <p:cNvSpPr txBox="1"/>
          <p:nvPr/>
        </p:nvSpPr>
        <p:spPr>
          <a:xfrm>
            <a:off x="4958126" y="1099844"/>
            <a:ext cx="65820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/>
              <a:t>Wenn</a:t>
            </a:r>
            <a:r>
              <a:rPr lang="nl-NL" sz="1100" dirty="0"/>
              <a:t> du </a:t>
            </a:r>
            <a:r>
              <a:rPr lang="nl-NL" sz="1100" dirty="0" err="1"/>
              <a:t>eine</a:t>
            </a:r>
            <a:r>
              <a:rPr lang="nl-NL" sz="1100" dirty="0"/>
              <a:t> </a:t>
            </a:r>
            <a:r>
              <a:rPr lang="nl-NL" sz="1100" dirty="0" err="1"/>
              <a:t>Karte</a:t>
            </a:r>
            <a:r>
              <a:rPr lang="nl-NL" sz="1100" dirty="0"/>
              <a:t> </a:t>
            </a:r>
            <a:r>
              <a:rPr lang="nl-NL" sz="1100" dirty="0" err="1"/>
              <a:t>für</a:t>
            </a:r>
            <a:r>
              <a:rPr lang="nl-NL" sz="1100" dirty="0"/>
              <a:t> </a:t>
            </a:r>
            <a:r>
              <a:rPr lang="nl-NL" sz="1100" dirty="0" err="1"/>
              <a:t>dich</a:t>
            </a:r>
            <a:r>
              <a:rPr lang="nl-NL" sz="1100" dirty="0"/>
              <a:t> </a:t>
            </a:r>
            <a:r>
              <a:rPr lang="nl-NL" sz="1100" dirty="0" err="1"/>
              <a:t>selbst</a:t>
            </a:r>
            <a:r>
              <a:rPr lang="nl-NL" sz="1100" dirty="0"/>
              <a:t> </a:t>
            </a:r>
            <a:r>
              <a:rPr lang="nl-NL" sz="1100" dirty="0" err="1"/>
              <a:t>suchst</a:t>
            </a:r>
            <a:r>
              <a:rPr lang="nl-NL" sz="1100" dirty="0"/>
              <a:t>, </a:t>
            </a:r>
            <a:r>
              <a:rPr lang="nl-NL" sz="1100" dirty="0" err="1"/>
              <a:t>suche</a:t>
            </a:r>
            <a:r>
              <a:rPr lang="nl-NL" sz="1100" dirty="0"/>
              <a:t> </a:t>
            </a:r>
            <a:r>
              <a:rPr lang="nl-NL" sz="1100" dirty="0" err="1"/>
              <a:t>deine</a:t>
            </a:r>
            <a:r>
              <a:rPr lang="nl-NL" sz="1100" dirty="0"/>
              <a:t> </a:t>
            </a:r>
            <a:r>
              <a:rPr lang="nl-NL" sz="1100" dirty="0" err="1"/>
              <a:t>Zertifizierung</a:t>
            </a:r>
            <a:r>
              <a:rPr lang="nl-NL" sz="1100" dirty="0"/>
              <a:t>, </a:t>
            </a:r>
            <a:r>
              <a:rPr lang="nl-NL" sz="1100" dirty="0" err="1"/>
              <a:t>wähle</a:t>
            </a:r>
            <a:r>
              <a:rPr lang="nl-NL" sz="1100" dirty="0"/>
              <a:t> deinen </a:t>
            </a:r>
            <a:r>
              <a:rPr lang="nl-NL" sz="1100" dirty="0" err="1"/>
              <a:t>Zertifizierungstyp</a:t>
            </a:r>
            <a:r>
              <a:rPr lang="nl-NL" sz="1100" dirty="0"/>
              <a:t> (Digital / </a:t>
            </a:r>
            <a:r>
              <a:rPr lang="nl-NL" sz="1100" dirty="0" err="1"/>
              <a:t>Plastik</a:t>
            </a:r>
            <a:r>
              <a:rPr lang="nl-NL" sz="1100" dirty="0"/>
              <a:t>) </a:t>
            </a:r>
            <a:r>
              <a:rPr lang="nl-NL" sz="1100" dirty="0" err="1"/>
              <a:t>und</a:t>
            </a:r>
            <a:r>
              <a:rPr lang="nl-NL" sz="1100" dirty="0"/>
              <a:t> </a:t>
            </a:r>
            <a:r>
              <a:rPr lang="nl-NL" sz="1100" dirty="0" err="1"/>
              <a:t>siehe</a:t>
            </a:r>
            <a:r>
              <a:rPr lang="nl-NL" sz="1100" dirty="0"/>
              <a:t> </a:t>
            </a:r>
            <a:r>
              <a:rPr lang="nl-NL" sz="1100" dirty="0" err="1"/>
              <a:t>nächste</a:t>
            </a:r>
            <a:r>
              <a:rPr lang="nl-NL" sz="1100" dirty="0"/>
              <a:t> </a:t>
            </a:r>
            <a:r>
              <a:rPr lang="nl-NL" sz="1100" dirty="0" err="1"/>
              <a:t>Seite</a:t>
            </a:r>
            <a:endParaRPr lang="nl-NL" sz="1100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2532DAA7-000F-47D2-928B-23EEA0C94A38}"/>
              </a:ext>
            </a:extLst>
          </p:cNvPr>
          <p:cNvCxnSpPr>
            <a:cxnSpLocks/>
          </p:cNvCxnSpPr>
          <p:nvPr/>
        </p:nvCxnSpPr>
        <p:spPr>
          <a:xfrm flipH="1">
            <a:off x="5016844" y="1504437"/>
            <a:ext cx="1425145" cy="29934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234EE7C5-9156-48B7-84E6-354243BA5491}"/>
              </a:ext>
            </a:extLst>
          </p:cNvPr>
          <p:cNvCxnSpPr>
            <a:cxnSpLocks/>
          </p:cNvCxnSpPr>
          <p:nvPr/>
        </p:nvCxnSpPr>
        <p:spPr>
          <a:xfrm flipH="1">
            <a:off x="8460259" y="1504437"/>
            <a:ext cx="1070919" cy="29934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972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E04DB9C-C1AF-4D7F-8F08-30B55F02D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51793CCF-B126-48A3-BB59-0B1A4C0FD187}"/>
              </a:ext>
            </a:extLst>
          </p:cNvPr>
          <p:cNvCxnSpPr/>
          <p:nvPr/>
        </p:nvCxnSpPr>
        <p:spPr>
          <a:xfrm>
            <a:off x="6466703" y="1276865"/>
            <a:ext cx="271848" cy="31880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1380AEC6-7EA9-EFDC-1BCB-AA21B2A0FD5D}"/>
              </a:ext>
            </a:extLst>
          </p:cNvPr>
          <p:cNvSpPr txBox="1"/>
          <p:nvPr/>
        </p:nvSpPr>
        <p:spPr>
          <a:xfrm>
            <a:off x="4861028" y="888018"/>
            <a:ext cx="40703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Wähle eine Karte, die du haben möchtest, digital geht automatisch: </a:t>
            </a:r>
            <a:br>
              <a:rPr lang="de-CH" sz="1100" dirty="0"/>
            </a:br>
            <a:r>
              <a:rPr lang="de-CH" sz="1100" dirty="0"/>
              <a:t>Plastik mit besonderem Motiv oder die normale Karte.</a:t>
            </a:r>
          </a:p>
        </p:txBody>
      </p:sp>
    </p:spTree>
    <p:extLst>
      <p:ext uri="{BB962C8B-B14F-4D97-AF65-F5344CB8AC3E}">
        <p14:creationId xmlns:p14="http://schemas.microsoft.com/office/powerpoint/2010/main" val="3417756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2F5804B-C5F2-4149-A15C-AF81E37C8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0AB1F743-2860-4CC1-A70B-9303EAC67301}"/>
              </a:ext>
            </a:extLst>
          </p:cNvPr>
          <p:cNvCxnSpPr>
            <a:cxnSpLocks/>
          </p:cNvCxnSpPr>
          <p:nvPr/>
        </p:nvCxnSpPr>
        <p:spPr>
          <a:xfrm>
            <a:off x="8958649" y="1444197"/>
            <a:ext cx="94735" cy="30948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F54D1890-DDF0-4808-98CF-5FDD3D3BCDB3}"/>
              </a:ext>
            </a:extLst>
          </p:cNvPr>
          <p:cNvSpPr txBox="1"/>
          <p:nvPr/>
        </p:nvSpPr>
        <p:spPr>
          <a:xfrm>
            <a:off x="7410900" y="1167198"/>
            <a:ext cx="3104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Fügen</a:t>
            </a:r>
            <a:r>
              <a:rPr lang="nl-NL" sz="1200" dirty="0"/>
              <a:t> </a:t>
            </a:r>
            <a:r>
              <a:rPr lang="nl-NL" sz="1200" dirty="0" err="1"/>
              <a:t>Sie</a:t>
            </a:r>
            <a:r>
              <a:rPr lang="nl-NL" sz="1200" dirty="0"/>
              <a:t> das Brevet </a:t>
            </a:r>
            <a:r>
              <a:rPr lang="nl-NL" sz="1200" dirty="0" err="1"/>
              <a:t>Ihrem</a:t>
            </a:r>
            <a:r>
              <a:rPr lang="nl-NL" sz="1200" dirty="0"/>
              <a:t> </a:t>
            </a:r>
            <a:r>
              <a:rPr lang="nl-NL" sz="1200" dirty="0" err="1"/>
              <a:t>Warenkorb</a:t>
            </a:r>
            <a:r>
              <a:rPr lang="nl-NL" sz="1200" dirty="0"/>
              <a:t> </a:t>
            </a:r>
            <a:r>
              <a:rPr lang="nl-NL" sz="1200" dirty="0" err="1"/>
              <a:t>hinzu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63681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1F76E8B-7FE3-4291-8CDD-617949384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FD4BE05-C52A-43DB-B1AB-8C7B7EE21484}"/>
              </a:ext>
            </a:extLst>
          </p:cNvPr>
          <p:cNvSpPr txBox="1"/>
          <p:nvPr/>
        </p:nvSpPr>
        <p:spPr>
          <a:xfrm>
            <a:off x="10058400" y="1153297"/>
            <a:ext cx="2001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/>
              <a:t>Kontoeinstellungen</a:t>
            </a:r>
            <a:endParaRPr lang="nl-NL" sz="1400" dirty="0"/>
          </a:p>
          <a:p>
            <a:r>
              <a:rPr lang="nl-NL" sz="1400" dirty="0"/>
              <a:t>Passwort </a:t>
            </a:r>
            <a:r>
              <a:rPr lang="nl-NL" sz="1400" dirty="0" err="1"/>
              <a:t>ändern</a:t>
            </a:r>
            <a:endParaRPr lang="nl-NL" sz="1400" dirty="0"/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9F2EB7D3-F91E-4CB3-8413-9703FC378EB2}"/>
              </a:ext>
            </a:extLst>
          </p:cNvPr>
          <p:cNvCxnSpPr>
            <a:cxnSpLocks/>
          </p:cNvCxnSpPr>
          <p:nvPr/>
        </p:nvCxnSpPr>
        <p:spPr>
          <a:xfrm flipH="1" flipV="1">
            <a:off x="9358185" y="972066"/>
            <a:ext cx="840258" cy="4428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FD195F58-4CC5-48A7-98C5-5E52AAF93292}"/>
              </a:ext>
            </a:extLst>
          </p:cNvPr>
          <p:cNvSpPr txBox="1"/>
          <p:nvPr/>
        </p:nvSpPr>
        <p:spPr>
          <a:xfrm>
            <a:off x="1368889" y="3492843"/>
            <a:ext cx="1828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err="1"/>
              <a:t>Auswahlmöglichkeiten</a:t>
            </a:r>
            <a:endParaRPr lang="nl-NL" sz="1400" dirty="0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CB9142BD-58F5-4D79-8891-00B614910317}"/>
              </a:ext>
            </a:extLst>
          </p:cNvPr>
          <p:cNvCxnSpPr/>
          <p:nvPr/>
        </p:nvCxnSpPr>
        <p:spPr>
          <a:xfrm flipH="1" flipV="1">
            <a:off x="988541" y="2487827"/>
            <a:ext cx="1169773" cy="1062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549452B8-637D-4CC8-81E9-A2E76431628E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88542" y="3800620"/>
            <a:ext cx="1294540" cy="1096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EAE8E24C-C883-4BAD-874E-13F1E5F16012}"/>
              </a:ext>
            </a:extLst>
          </p:cNvPr>
          <p:cNvCxnSpPr>
            <a:cxnSpLocks/>
          </p:cNvCxnSpPr>
          <p:nvPr/>
        </p:nvCxnSpPr>
        <p:spPr>
          <a:xfrm flipH="1">
            <a:off x="988541" y="3702908"/>
            <a:ext cx="70845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876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D9433B0-C302-45E3-85A2-F473E55BE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DD9752E-B3D5-4389-9514-DDCDAB37CB21}"/>
              </a:ext>
            </a:extLst>
          </p:cNvPr>
          <p:cNvSpPr txBox="1"/>
          <p:nvPr/>
        </p:nvSpPr>
        <p:spPr>
          <a:xfrm>
            <a:off x="8929816" y="1285103"/>
            <a:ext cx="1534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err="1"/>
              <a:t>Prüfe</a:t>
            </a:r>
            <a:r>
              <a:rPr lang="nl-NL" dirty="0"/>
              <a:t> das Foto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E329CEAB-D6BF-4A3E-AB04-31695BB732FE}"/>
              </a:ext>
            </a:extLst>
          </p:cNvPr>
          <p:cNvCxnSpPr/>
          <p:nvPr/>
        </p:nvCxnSpPr>
        <p:spPr>
          <a:xfrm flipH="1">
            <a:off x="8056605" y="1408670"/>
            <a:ext cx="757881" cy="1565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960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EAFCE5E-7358-4FB6-A034-2B2DB8A7D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82F88840-492E-49AD-B669-AA8A6092E5D1}"/>
              </a:ext>
            </a:extLst>
          </p:cNvPr>
          <p:cNvCxnSpPr/>
          <p:nvPr/>
        </p:nvCxnSpPr>
        <p:spPr>
          <a:xfrm>
            <a:off x="7711325" y="1884921"/>
            <a:ext cx="955590" cy="659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8E684DC4-3C60-4770-AFE9-DCE15CB85B83}"/>
              </a:ext>
            </a:extLst>
          </p:cNvPr>
          <p:cNvSpPr txBox="1"/>
          <p:nvPr/>
        </p:nvSpPr>
        <p:spPr>
          <a:xfrm>
            <a:off x="2554022" y="1738184"/>
            <a:ext cx="5256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Lege die </a:t>
            </a:r>
            <a:r>
              <a:rPr lang="nl-NL" sz="1200" dirty="0" err="1"/>
              <a:t>Karte</a:t>
            </a:r>
            <a:r>
              <a:rPr lang="nl-NL" sz="1200" dirty="0"/>
              <a:t> in deinen </a:t>
            </a:r>
            <a:r>
              <a:rPr lang="nl-NL" sz="1200" dirty="0" err="1"/>
              <a:t>Einkaufskorb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bezahle</a:t>
            </a:r>
            <a:r>
              <a:rPr lang="nl-NL" sz="1200" dirty="0"/>
              <a:t> wie bei </a:t>
            </a:r>
            <a:r>
              <a:rPr lang="nl-NL" sz="1200" dirty="0" err="1"/>
              <a:t>einem</a:t>
            </a:r>
            <a:r>
              <a:rPr lang="nl-NL" sz="1200" dirty="0"/>
              <a:t> </a:t>
            </a:r>
            <a:r>
              <a:rPr lang="nl-NL" sz="1200" dirty="0" err="1"/>
              <a:t>Einkauf</a:t>
            </a:r>
            <a:r>
              <a:rPr lang="nl-NL" sz="1200" dirty="0"/>
              <a:t> </a:t>
            </a:r>
            <a:r>
              <a:rPr lang="nl-NL" sz="1200" dirty="0" err="1"/>
              <a:t>im</a:t>
            </a:r>
            <a:r>
              <a:rPr lang="nl-NL" sz="1200" dirty="0"/>
              <a:t> Shop</a:t>
            </a:r>
          </a:p>
        </p:txBody>
      </p:sp>
    </p:spTree>
    <p:extLst>
      <p:ext uri="{BB962C8B-B14F-4D97-AF65-F5344CB8AC3E}">
        <p14:creationId xmlns:p14="http://schemas.microsoft.com/office/powerpoint/2010/main" val="3194442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ED5BA61-6A8F-48CF-83E2-3491C1794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FD72FCC-7E5F-4B5D-9B1B-E7DC5EBC5390}"/>
              </a:ext>
            </a:extLst>
          </p:cNvPr>
          <p:cNvSpPr txBox="1"/>
          <p:nvPr/>
        </p:nvSpPr>
        <p:spPr>
          <a:xfrm>
            <a:off x="1485429" y="3442855"/>
            <a:ext cx="2462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Hier </a:t>
            </a:r>
            <a:r>
              <a:rPr lang="nl-NL" sz="1200" dirty="0" err="1"/>
              <a:t>findest</a:t>
            </a:r>
            <a:r>
              <a:rPr lang="nl-NL" sz="1200" dirty="0"/>
              <a:t> du alle </a:t>
            </a:r>
            <a:r>
              <a:rPr lang="nl-NL" sz="1200" dirty="0" err="1"/>
              <a:t>deine</a:t>
            </a:r>
            <a:r>
              <a:rPr lang="nl-NL" sz="1200" dirty="0"/>
              <a:t> Studenten 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C7057C0F-2A4E-4407-A4D1-9304842024FF}"/>
              </a:ext>
            </a:extLst>
          </p:cNvPr>
          <p:cNvCxnSpPr/>
          <p:nvPr/>
        </p:nvCxnSpPr>
        <p:spPr>
          <a:xfrm>
            <a:off x="2281881" y="3731741"/>
            <a:ext cx="856735" cy="3459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B6CBD3DA-4BEA-4A9A-92C0-879D1FF5AB92}"/>
              </a:ext>
            </a:extLst>
          </p:cNvPr>
          <p:cNvSpPr txBox="1"/>
          <p:nvPr/>
        </p:nvSpPr>
        <p:spPr>
          <a:xfrm>
            <a:off x="5432854" y="4331044"/>
            <a:ext cx="1548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Klicke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den </a:t>
            </a:r>
            <a:r>
              <a:rPr lang="nl-NL" sz="1200" dirty="0" err="1"/>
              <a:t>Schüler</a:t>
            </a:r>
            <a:endParaRPr lang="nl-NL" sz="1200" dirty="0"/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8A1A4F7-F1A7-4A5A-B756-7B3BA003996C}"/>
              </a:ext>
            </a:extLst>
          </p:cNvPr>
          <p:cNvCxnSpPr>
            <a:cxnSpLocks/>
          </p:cNvCxnSpPr>
          <p:nvPr/>
        </p:nvCxnSpPr>
        <p:spPr>
          <a:xfrm flipH="1">
            <a:off x="4349578" y="4608043"/>
            <a:ext cx="1618736" cy="384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729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1013868-322E-44C3-AFE3-A5E5513F4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D0A28106-09AC-452F-A57D-1011F352DD23}"/>
              </a:ext>
            </a:extLst>
          </p:cNvPr>
          <p:cNvSpPr/>
          <p:nvPr/>
        </p:nvSpPr>
        <p:spPr>
          <a:xfrm>
            <a:off x="3130378" y="2891481"/>
            <a:ext cx="1886465" cy="1548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CC2F729-A0A2-4BC5-9A6D-67D78EB29325}"/>
              </a:ext>
            </a:extLst>
          </p:cNvPr>
          <p:cNvSpPr txBox="1"/>
          <p:nvPr/>
        </p:nvSpPr>
        <p:spPr>
          <a:xfrm>
            <a:off x="5597613" y="3246456"/>
            <a:ext cx="1408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Hier </a:t>
            </a:r>
            <a:r>
              <a:rPr lang="nl-NL" sz="1200" dirty="0" err="1"/>
              <a:t>sind</a:t>
            </a:r>
            <a:r>
              <a:rPr lang="nl-NL" sz="1200" dirty="0"/>
              <a:t> alle </a:t>
            </a:r>
            <a:r>
              <a:rPr lang="nl-NL" sz="1200" dirty="0" err="1"/>
              <a:t>Angaben</a:t>
            </a:r>
            <a:r>
              <a:rPr lang="nl-NL" sz="1200" dirty="0"/>
              <a:t> </a:t>
            </a:r>
            <a:r>
              <a:rPr lang="nl-NL" sz="1200" dirty="0" err="1"/>
              <a:t>zu</a:t>
            </a:r>
            <a:r>
              <a:rPr lang="nl-NL" sz="1200" dirty="0"/>
              <a:t> den </a:t>
            </a:r>
            <a:r>
              <a:rPr lang="nl-NL" sz="1200" dirty="0" err="1"/>
              <a:t>Studierenden</a:t>
            </a:r>
            <a:endParaRPr lang="nl-NL" sz="1200" dirty="0"/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616EB382-FBAE-4820-BF30-937EDBFDEF62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5140410" y="3569621"/>
            <a:ext cx="45720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412E9650-1A43-4477-9534-3C97879B0294}"/>
              </a:ext>
            </a:extLst>
          </p:cNvPr>
          <p:cNvSpPr txBox="1"/>
          <p:nvPr/>
        </p:nvSpPr>
        <p:spPr>
          <a:xfrm>
            <a:off x="6804454" y="1791729"/>
            <a:ext cx="510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Das </a:t>
            </a:r>
            <a:r>
              <a:rPr lang="nl-NL" sz="1200" dirty="0" err="1"/>
              <a:t>Bild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der linken </a:t>
            </a:r>
            <a:r>
              <a:rPr lang="nl-NL" sz="1200" dirty="0" err="1"/>
              <a:t>Seite</a:t>
            </a:r>
            <a:r>
              <a:rPr lang="nl-NL" sz="1200" dirty="0"/>
              <a:t> </a:t>
            </a:r>
            <a:r>
              <a:rPr lang="nl-NL" sz="1200" dirty="0" err="1"/>
              <a:t>ist</a:t>
            </a:r>
            <a:r>
              <a:rPr lang="nl-NL" sz="1200" dirty="0"/>
              <a:t> das </a:t>
            </a:r>
            <a:r>
              <a:rPr lang="nl-NL" sz="1200" dirty="0" err="1"/>
              <a:t>Profilbild</a:t>
            </a:r>
            <a:endParaRPr lang="nl-NL" sz="1200" dirty="0"/>
          </a:p>
          <a:p>
            <a:pPr algn="r"/>
            <a:r>
              <a:rPr lang="nl-NL" sz="1200" dirty="0"/>
              <a:t> Das Foto </a:t>
            </a:r>
            <a:r>
              <a:rPr lang="nl-NL" sz="1200" dirty="0" err="1"/>
              <a:t>auf</a:t>
            </a:r>
            <a:r>
              <a:rPr lang="nl-NL" sz="1200" dirty="0"/>
              <a:t> der rechten </a:t>
            </a:r>
            <a:r>
              <a:rPr lang="nl-NL" sz="1200" dirty="0" err="1"/>
              <a:t>Seite</a:t>
            </a:r>
            <a:r>
              <a:rPr lang="nl-NL" sz="1200" dirty="0"/>
              <a:t> </a:t>
            </a:r>
            <a:r>
              <a:rPr lang="nl-NL" sz="1200" dirty="0" err="1"/>
              <a:t>ist</a:t>
            </a:r>
            <a:r>
              <a:rPr lang="nl-NL" sz="1200" dirty="0"/>
              <a:t> das Foto </a:t>
            </a:r>
            <a:r>
              <a:rPr lang="nl-NL" sz="1200" dirty="0" err="1"/>
              <a:t>für</a:t>
            </a:r>
            <a:r>
              <a:rPr lang="nl-NL" sz="1200" dirty="0"/>
              <a:t> das Brevet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EFC2FA61-95B6-4F8E-BB5D-F4A3E155E865}"/>
              </a:ext>
            </a:extLst>
          </p:cNvPr>
          <p:cNvCxnSpPr>
            <a:cxnSpLocks/>
          </p:cNvCxnSpPr>
          <p:nvPr/>
        </p:nvCxnSpPr>
        <p:spPr>
          <a:xfrm flipH="1">
            <a:off x="9358184" y="2253394"/>
            <a:ext cx="708454" cy="9840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179358E2-B6D7-423C-A1A1-BFD3062C6CDD}"/>
              </a:ext>
            </a:extLst>
          </p:cNvPr>
          <p:cNvCxnSpPr>
            <a:cxnSpLocks/>
          </p:cNvCxnSpPr>
          <p:nvPr/>
        </p:nvCxnSpPr>
        <p:spPr>
          <a:xfrm>
            <a:off x="7364627" y="2010033"/>
            <a:ext cx="354227" cy="963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0355DD7F-A7C0-4B91-B1D7-FA39F70E0A3A}"/>
              </a:ext>
            </a:extLst>
          </p:cNvPr>
          <p:cNvSpPr txBox="1"/>
          <p:nvPr/>
        </p:nvSpPr>
        <p:spPr>
          <a:xfrm>
            <a:off x="6878595" y="5700584"/>
            <a:ext cx="2578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Hier </a:t>
            </a:r>
            <a:r>
              <a:rPr lang="nl-NL" sz="1200" dirty="0" err="1"/>
              <a:t>können</a:t>
            </a:r>
            <a:r>
              <a:rPr lang="nl-NL" sz="1200" dirty="0"/>
              <a:t> </a:t>
            </a:r>
            <a:r>
              <a:rPr lang="nl-NL" sz="1200" dirty="0" err="1"/>
              <a:t>Sie</a:t>
            </a:r>
            <a:r>
              <a:rPr lang="nl-NL" sz="1200" dirty="0"/>
              <a:t> den </a:t>
            </a:r>
            <a:r>
              <a:rPr lang="nl-NL" sz="1200" dirty="0" err="1"/>
              <a:t>Instruktor</a:t>
            </a:r>
            <a:r>
              <a:rPr lang="nl-NL" sz="1200" dirty="0"/>
              <a:t> </a:t>
            </a:r>
            <a:r>
              <a:rPr lang="nl-NL" sz="1200" dirty="0" err="1"/>
              <a:t>wählen</a:t>
            </a:r>
            <a:endParaRPr lang="nl-NL" sz="1200" dirty="0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B90EA15E-2F00-4718-8836-B9CD35FF1A3D}"/>
              </a:ext>
            </a:extLst>
          </p:cNvPr>
          <p:cNvCxnSpPr/>
          <p:nvPr/>
        </p:nvCxnSpPr>
        <p:spPr>
          <a:xfrm flipH="1" flipV="1">
            <a:off x="8443784" y="5329881"/>
            <a:ext cx="65902" cy="395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62E5ECEC-BD92-462E-9EF7-D8B14A2C9D37}"/>
              </a:ext>
            </a:extLst>
          </p:cNvPr>
          <p:cNvSpPr txBox="1"/>
          <p:nvPr/>
        </p:nvSpPr>
        <p:spPr>
          <a:xfrm>
            <a:off x="10243753" y="5011694"/>
            <a:ext cx="1823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Hier </a:t>
            </a:r>
            <a:r>
              <a:rPr lang="nl-NL" sz="1200" dirty="0" err="1"/>
              <a:t>sieht</a:t>
            </a:r>
            <a:r>
              <a:rPr lang="nl-NL" sz="1200" dirty="0"/>
              <a:t> man den Status der der E-</a:t>
            </a:r>
            <a:r>
              <a:rPr lang="nl-NL" sz="1200" dirty="0" err="1"/>
              <a:t>Learnings</a:t>
            </a:r>
            <a:r>
              <a:rPr lang="nl-NL" sz="1200" dirty="0"/>
              <a:t>.</a:t>
            </a: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A5A8A5FA-DE19-41D8-A997-4F0B60251B22}"/>
              </a:ext>
            </a:extLst>
          </p:cNvPr>
          <p:cNvCxnSpPr>
            <a:cxnSpLocks/>
          </p:cNvCxnSpPr>
          <p:nvPr/>
        </p:nvCxnSpPr>
        <p:spPr>
          <a:xfrm flipH="1">
            <a:off x="9712412" y="5242525"/>
            <a:ext cx="691977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342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527F80B-82C9-4EC9-93B7-0A2F7A48D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D4961812-AC6D-46FC-9811-61869E19F83A}"/>
              </a:ext>
            </a:extLst>
          </p:cNvPr>
          <p:cNvCxnSpPr>
            <a:cxnSpLocks/>
          </p:cNvCxnSpPr>
          <p:nvPr/>
        </p:nvCxnSpPr>
        <p:spPr>
          <a:xfrm flipV="1">
            <a:off x="8481397" y="5305680"/>
            <a:ext cx="280087" cy="1647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B93685C2-F18D-404E-A2C3-1C8733389DD5}"/>
              </a:ext>
            </a:extLst>
          </p:cNvPr>
          <p:cNvSpPr txBox="1"/>
          <p:nvPr/>
        </p:nvSpPr>
        <p:spPr>
          <a:xfrm>
            <a:off x="7827634" y="5388057"/>
            <a:ext cx="818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79% </a:t>
            </a:r>
            <a:r>
              <a:rPr lang="nl-NL" sz="1200" dirty="0" err="1"/>
              <a:t>fertig</a:t>
            </a:r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87DE31B-F92D-4F4D-80DA-1F4995B45A17}"/>
              </a:ext>
            </a:extLst>
          </p:cNvPr>
          <p:cNvSpPr txBox="1"/>
          <p:nvPr/>
        </p:nvSpPr>
        <p:spPr>
          <a:xfrm>
            <a:off x="10460366" y="4411957"/>
            <a:ext cx="1540475" cy="142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Läuft</a:t>
            </a:r>
            <a:r>
              <a:rPr lang="nl-NL" sz="1200" dirty="0"/>
              <a:t> </a:t>
            </a:r>
            <a:r>
              <a:rPr lang="nl-NL" sz="1200" dirty="0" err="1"/>
              <a:t>jetzt</a:t>
            </a:r>
            <a:r>
              <a:rPr lang="nl-NL" sz="1200" dirty="0"/>
              <a:t> </a:t>
            </a:r>
            <a:r>
              <a:rPr lang="nl-NL" sz="1200" dirty="0" err="1"/>
              <a:t>etwas</a:t>
            </a:r>
            <a:r>
              <a:rPr lang="nl-NL" sz="1200" dirty="0"/>
              <a:t> </a:t>
            </a:r>
            <a:r>
              <a:rPr lang="nl-NL" sz="1200" dirty="0" err="1"/>
              <a:t>wirklich</a:t>
            </a:r>
            <a:r>
              <a:rPr lang="nl-NL" sz="1200" dirty="0"/>
              <a:t> </a:t>
            </a:r>
            <a:r>
              <a:rPr lang="nl-NL" sz="1200" dirty="0" err="1"/>
              <a:t>schief</a:t>
            </a:r>
            <a:r>
              <a:rPr lang="nl-NL" sz="1200" dirty="0"/>
              <a:t>. Du </a:t>
            </a:r>
            <a:r>
              <a:rPr lang="nl-NL" sz="1200" dirty="0" err="1"/>
              <a:t>kannst</a:t>
            </a:r>
            <a:r>
              <a:rPr lang="nl-NL" sz="1200" dirty="0"/>
              <a:t> den ganzen </a:t>
            </a:r>
            <a:r>
              <a:rPr lang="nl-NL" sz="1200" dirty="0" err="1"/>
              <a:t>Kurs</a:t>
            </a:r>
            <a:r>
              <a:rPr lang="nl-NL" sz="1200" dirty="0"/>
              <a:t> </a:t>
            </a:r>
            <a:r>
              <a:rPr lang="nl-NL" sz="1200" dirty="0" err="1"/>
              <a:t>zurücksetzen</a:t>
            </a:r>
            <a:endParaRPr lang="nl-NL" sz="1200" dirty="0"/>
          </a:p>
          <a:p>
            <a:endParaRPr lang="nl-NL" sz="1200" dirty="0"/>
          </a:p>
          <a:p>
            <a:r>
              <a:rPr lang="nl-NL" sz="1200" dirty="0" err="1"/>
              <a:t>Aber</a:t>
            </a:r>
            <a:r>
              <a:rPr lang="nl-NL" sz="1200" dirty="0"/>
              <a:t> </a:t>
            </a:r>
            <a:r>
              <a:rPr lang="nl-NL" sz="1200" dirty="0" err="1"/>
              <a:t>Vorsicht</a:t>
            </a:r>
            <a:r>
              <a:rPr lang="nl-NL" sz="1200" dirty="0"/>
              <a:t>, der </a:t>
            </a:r>
            <a:r>
              <a:rPr lang="nl-NL" sz="1200" dirty="0" err="1"/>
              <a:t>Schüler</a:t>
            </a:r>
            <a:r>
              <a:rPr lang="nl-NL" sz="1200" dirty="0"/>
              <a:t> </a:t>
            </a:r>
            <a:r>
              <a:rPr lang="nl-NL" sz="1200" dirty="0" err="1"/>
              <a:t>verliert</a:t>
            </a:r>
            <a:r>
              <a:rPr lang="nl-NL" sz="1200" dirty="0"/>
              <a:t> </a:t>
            </a:r>
            <a:r>
              <a:rPr lang="nl-NL" sz="1200" dirty="0" err="1"/>
              <a:t>dann</a:t>
            </a:r>
            <a:r>
              <a:rPr lang="nl-NL" sz="1200" dirty="0"/>
              <a:t> alles!!!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8B9C51B5-9369-4240-B8A7-D77B48A9F2FF}"/>
              </a:ext>
            </a:extLst>
          </p:cNvPr>
          <p:cNvCxnSpPr/>
          <p:nvPr/>
        </p:nvCxnSpPr>
        <p:spPr>
          <a:xfrm flipH="1" flipV="1">
            <a:off x="9728886" y="5288693"/>
            <a:ext cx="1647568" cy="202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CAB33A32-F71B-42BE-A5CE-5B53424A147E}"/>
              </a:ext>
            </a:extLst>
          </p:cNvPr>
          <p:cNvSpPr txBox="1"/>
          <p:nvPr/>
        </p:nvSpPr>
        <p:spPr>
          <a:xfrm>
            <a:off x="7002162" y="6153662"/>
            <a:ext cx="5255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Wenn</a:t>
            </a:r>
            <a:r>
              <a:rPr lang="nl-NL" sz="1200" dirty="0"/>
              <a:t> </a:t>
            </a:r>
            <a:r>
              <a:rPr lang="nl-NL" sz="1200" dirty="0" err="1"/>
              <a:t>Sie</a:t>
            </a:r>
            <a:r>
              <a:rPr lang="nl-NL" sz="1200" dirty="0"/>
              <a:t> i </a:t>
            </a:r>
            <a:r>
              <a:rPr lang="nl-NL" sz="1200" dirty="0" err="1"/>
              <a:t>drücken</a:t>
            </a:r>
            <a:r>
              <a:rPr lang="nl-NL" sz="1200" dirty="0"/>
              <a:t>, </a:t>
            </a:r>
            <a:r>
              <a:rPr lang="nl-NL" sz="1200" dirty="0" err="1"/>
              <a:t>können</a:t>
            </a:r>
            <a:r>
              <a:rPr lang="nl-NL" sz="1200" dirty="0"/>
              <a:t> </a:t>
            </a:r>
            <a:r>
              <a:rPr lang="nl-NL" sz="1200" dirty="0" err="1"/>
              <a:t>Sie</a:t>
            </a:r>
            <a:r>
              <a:rPr lang="nl-NL" sz="1200" dirty="0"/>
              <a:t> </a:t>
            </a:r>
            <a:r>
              <a:rPr lang="nl-NL" sz="1200" dirty="0" err="1"/>
              <a:t>sehen</a:t>
            </a:r>
            <a:r>
              <a:rPr lang="nl-NL" sz="1200" dirty="0"/>
              <a:t>, was der </a:t>
            </a:r>
            <a:r>
              <a:rPr lang="nl-NL" sz="1200" dirty="0" err="1"/>
              <a:t>Schüler</a:t>
            </a:r>
            <a:r>
              <a:rPr lang="nl-NL" sz="1200" dirty="0"/>
              <a:t>/die </a:t>
            </a:r>
            <a:r>
              <a:rPr lang="nl-NL" sz="1200" dirty="0" err="1"/>
              <a:t>Schülerin</a:t>
            </a:r>
            <a:r>
              <a:rPr lang="nl-NL" sz="1200" dirty="0"/>
              <a:t> </a:t>
            </a:r>
            <a:r>
              <a:rPr lang="nl-NL" sz="1200" dirty="0" err="1"/>
              <a:t>erledigt</a:t>
            </a:r>
            <a:r>
              <a:rPr lang="nl-NL" sz="1200" dirty="0"/>
              <a:t> hat, </a:t>
            </a:r>
            <a:r>
              <a:rPr lang="nl-NL" sz="1200" dirty="0" err="1"/>
              <a:t>und</a:t>
            </a:r>
            <a:r>
              <a:rPr lang="nl-NL" sz="1200" dirty="0"/>
              <a:t> bei </a:t>
            </a:r>
            <a:r>
              <a:rPr lang="nl-NL" sz="1200" dirty="0" err="1"/>
              <a:t>Bedarf</a:t>
            </a:r>
            <a:r>
              <a:rPr lang="nl-NL" sz="1200" dirty="0"/>
              <a:t> </a:t>
            </a:r>
            <a:r>
              <a:rPr lang="nl-NL" sz="1200" dirty="0" err="1"/>
              <a:t>Kontakt</a:t>
            </a:r>
            <a:r>
              <a:rPr lang="nl-NL" sz="1200" dirty="0"/>
              <a:t> </a:t>
            </a:r>
            <a:r>
              <a:rPr lang="nl-NL" sz="1200" dirty="0" err="1"/>
              <a:t>aufnehmen</a:t>
            </a:r>
            <a:r>
              <a:rPr lang="nl-NL" sz="1200" dirty="0"/>
              <a:t>.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7724BA73-D2C5-470C-8E2A-42104A5A3492}"/>
              </a:ext>
            </a:extLst>
          </p:cNvPr>
          <p:cNvCxnSpPr>
            <a:cxnSpLocks/>
          </p:cNvCxnSpPr>
          <p:nvPr/>
        </p:nvCxnSpPr>
        <p:spPr>
          <a:xfrm flipV="1">
            <a:off x="7939388" y="5334700"/>
            <a:ext cx="1553576" cy="8766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12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756F9E4-25CC-41D7-84DC-21EC5AADF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C2E7975-492B-430B-9D93-5CA5C2B024E7}"/>
              </a:ext>
            </a:extLst>
          </p:cNvPr>
          <p:cNvSpPr txBox="1"/>
          <p:nvPr/>
        </p:nvSpPr>
        <p:spPr>
          <a:xfrm>
            <a:off x="7628238" y="3690551"/>
            <a:ext cx="410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0B0F0"/>
                </a:solidFill>
              </a:rPr>
              <a:t>Alles, was </a:t>
            </a:r>
            <a:r>
              <a:rPr lang="nl-NL" dirty="0" err="1">
                <a:solidFill>
                  <a:srgbClr val="00B0F0"/>
                </a:solidFill>
              </a:rPr>
              <a:t>blau</a:t>
            </a:r>
            <a:r>
              <a:rPr lang="nl-NL" dirty="0">
                <a:solidFill>
                  <a:srgbClr val="00B0F0"/>
                </a:solidFill>
              </a:rPr>
              <a:t> </a:t>
            </a:r>
            <a:r>
              <a:rPr lang="nl-NL" dirty="0" err="1">
                <a:solidFill>
                  <a:srgbClr val="00B0F0"/>
                </a:solidFill>
              </a:rPr>
              <a:t>ist</a:t>
            </a:r>
            <a:r>
              <a:rPr lang="nl-NL" dirty="0">
                <a:solidFill>
                  <a:srgbClr val="00B0F0"/>
                </a:solidFill>
              </a:rPr>
              <a:t>, </a:t>
            </a:r>
            <a:r>
              <a:rPr lang="nl-NL" dirty="0" err="1">
                <a:solidFill>
                  <a:srgbClr val="00B0F0"/>
                </a:solidFill>
              </a:rPr>
              <a:t>kann</a:t>
            </a:r>
            <a:r>
              <a:rPr lang="nl-NL" dirty="0">
                <a:solidFill>
                  <a:srgbClr val="00B0F0"/>
                </a:solidFill>
              </a:rPr>
              <a:t> </a:t>
            </a:r>
            <a:r>
              <a:rPr lang="nl-NL" dirty="0" err="1">
                <a:solidFill>
                  <a:srgbClr val="00B0F0"/>
                </a:solidFill>
              </a:rPr>
              <a:t>angezeigt</a:t>
            </a:r>
            <a:r>
              <a:rPr lang="nl-NL" dirty="0">
                <a:solidFill>
                  <a:srgbClr val="00B0F0"/>
                </a:solidFill>
              </a:rPr>
              <a:t> werden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CDB08157-59AE-497C-A7DA-70635C1BB570}"/>
              </a:ext>
            </a:extLst>
          </p:cNvPr>
          <p:cNvCxnSpPr/>
          <p:nvPr/>
        </p:nvCxnSpPr>
        <p:spPr>
          <a:xfrm flipH="1">
            <a:off x="4596714" y="4110681"/>
            <a:ext cx="3929448" cy="65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50218CA6-A6B9-4520-BC2E-265117717FED}"/>
              </a:ext>
            </a:extLst>
          </p:cNvPr>
          <p:cNvCxnSpPr>
            <a:cxnSpLocks/>
          </p:cNvCxnSpPr>
          <p:nvPr/>
        </p:nvCxnSpPr>
        <p:spPr>
          <a:xfrm flipH="1">
            <a:off x="4596714" y="4263081"/>
            <a:ext cx="4081848" cy="1931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726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2D89F2F-D2E8-4B62-A92F-055115A9F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C3B73C83-2740-491B-AC5C-AB44EB60998B}"/>
              </a:ext>
            </a:extLst>
          </p:cNvPr>
          <p:cNvCxnSpPr/>
          <p:nvPr/>
        </p:nvCxnSpPr>
        <p:spPr>
          <a:xfrm flipH="1">
            <a:off x="4481384" y="2726724"/>
            <a:ext cx="56017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E267B795-FF8C-481E-BC8B-A7194810EA3B}"/>
              </a:ext>
            </a:extLst>
          </p:cNvPr>
          <p:cNvSpPr txBox="1"/>
          <p:nvPr/>
        </p:nvSpPr>
        <p:spPr>
          <a:xfrm>
            <a:off x="5041557" y="2588224"/>
            <a:ext cx="3079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Einen</a:t>
            </a:r>
            <a:r>
              <a:rPr lang="nl-NL" sz="1200" dirty="0"/>
              <a:t> </a:t>
            </a:r>
            <a:r>
              <a:rPr lang="nl-NL" sz="1200" dirty="0" err="1"/>
              <a:t>neuen</a:t>
            </a:r>
            <a:r>
              <a:rPr lang="nl-NL" sz="1200" dirty="0"/>
              <a:t> Studenten </a:t>
            </a:r>
            <a:r>
              <a:rPr lang="nl-NL" sz="1200" dirty="0" err="1"/>
              <a:t>registrieren</a:t>
            </a:r>
            <a:r>
              <a:rPr lang="nl-NL" sz="1200" dirty="0"/>
              <a:t>/</a:t>
            </a:r>
            <a:r>
              <a:rPr lang="nl-NL" sz="1200" dirty="0" err="1"/>
              <a:t>anmelden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26130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92CDA54-4452-4C6E-B8DC-314F0CFB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C1DD98B-C886-4287-BC0C-1CBD1A7E67DD}"/>
              </a:ext>
            </a:extLst>
          </p:cNvPr>
          <p:cNvSpPr txBox="1"/>
          <p:nvPr/>
        </p:nvSpPr>
        <p:spPr>
          <a:xfrm>
            <a:off x="7339914" y="2685535"/>
            <a:ext cx="2405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Name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Geburtsdatum</a:t>
            </a:r>
            <a:r>
              <a:rPr lang="nl-NL" sz="1200" dirty="0"/>
              <a:t> </a:t>
            </a:r>
            <a:r>
              <a:rPr lang="nl-NL" sz="1200" dirty="0" err="1"/>
              <a:t>eintragen</a:t>
            </a:r>
            <a:endParaRPr lang="nl-NL" sz="1200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D8438401-9B40-4883-9855-72E2FA50712D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6755028" y="2743202"/>
            <a:ext cx="584886" cy="808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376C3E6D-0A6A-43CC-BFF7-93DA478A5277}"/>
              </a:ext>
            </a:extLst>
          </p:cNvPr>
          <p:cNvCxnSpPr>
            <a:cxnSpLocks/>
          </p:cNvCxnSpPr>
          <p:nvPr/>
        </p:nvCxnSpPr>
        <p:spPr>
          <a:xfrm flipH="1">
            <a:off x="6755027" y="2870201"/>
            <a:ext cx="584887" cy="2423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C68928E3-C03F-4D48-90A1-C55124EC583B}"/>
              </a:ext>
            </a:extLst>
          </p:cNvPr>
          <p:cNvCxnSpPr>
            <a:cxnSpLocks/>
          </p:cNvCxnSpPr>
          <p:nvPr/>
        </p:nvCxnSpPr>
        <p:spPr>
          <a:xfrm flipH="1">
            <a:off x="4633785" y="3587578"/>
            <a:ext cx="254961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2EB0D5F6-8285-489B-85CD-245EA45A1B7B}"/>
              </a:ext>
            </a:extLst>
          </p:cNvPr>
          <p:cNvSpPr txBox="1"/>
          <p:nvPr/>
        </p:nvSpPr>
        <p:spPr>
          <a:xfrm>
            <a:off x="7327145" y="3429000"/>
            <a:ext cx="1657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Klicke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</a:t>
            </a:r>
            <a:r>
              <a:rPr lang="nl-NL" sz="1200" dirty="0" err="1"/>
              <a:t>finde</a:t>
            </a:r>
            <a:r>
              <a:rPr lang="nl-NL" sz="1200" dirty="0"/>
              <a:t> Student</a:t>
            </a:r>
          </a:p>
        </p:txBody>
      </p:sp>
    </p:spTree>
    <p:extLst>
      <p:ext uri="{BB962C8B-B14F-4D97-AF65-F5344CB8AC3E}">
        <p14:creationId xmlns:p14="http://schemas.microsoft.com/office/powerpoint/2010/main" val="2300705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74BF160-B3BB-456B-90E8-BFD608987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3667D3B-45D8-4294-9BBD-823AA852A706}"/>
              </a:ext>
            </a:extLst>
          </p:cNvPr>
          <p:cNvSpPr txBox="1"/>
          <p:nvPr/>
        </p:nvSpPr>
        <p:spPr>
          <a:xfrm>
            <a:off x="5058032" y="3772930"/>
            <a:ext cx="6654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Dieser</a:t>
            </a:r>
            <a:r>
              <a:rPr lang="nl-NL" sz="1200" dirty="0"/>
              <a:t> </a:t>
            </a:r>
            <a:r>
              <a:rPr lang="nl-NL" sz="1200" dirty="0" err="1"/>
              <a:t>wird</a:t>
            </a:r>
            <a:r>
              <a:rPr lang="nl-NL" sz="1200" dirty="0"/>
              <a:t> </a:t>
            </a:r>
            <a:r>
              <a:rPr lang="nl-NL" sz="1200" dirty="0" err="1"/>
              <a:t>gefunden</a:t>
            </a:r>
            <a:r>
              <a:rPr lang="nl-NL" sz="1200" dirty="0"/>
              <a:t>, </a:t>
            </a:r>
            <a:r>
              <a:rPr lang="nl-NL" sz="1200" dirty="0" err="1"/>
              <a:t>aber</a:t>
            </a:r>
            <a:r>
              <a:rPr lang="nl-NL" sz="1200" dirty="0"/>
              <a:t> </a:t>
            </a:r>
            <a:r>
              <a:rPr lang="nl-NL" sz="1200" dirty="0" err="1"/>
              <a:t>ich</a:t>
            </a:r>
            <a:r>
              <a:rPr lang="nl-NL" sz="1200" dirty="0"/>
              <a:t> bin </a:t>
            </a:r>
            <a:r>
              <a:rPr lang="nl-NL" sz="1200" dirty="0" err="1"/>
              <a:t>bereits</a:t>
            </a:r>
            <a:r>
              <a:rPr lang="nl-NL" sz="1200" dirty="0"/>
              <a:t> </a:t>
            </a:r>
            <a:r>
              <a:rPr lang="nl-NL" sz="1200" dirty="0" err="1"/>
              <a:t>mit</a:t>
            </a:r>
            <a:r>
              <a:rPr lang="nl-NL" sz="1200" dirty="0"/>
              <a:t> </a:t>
            </a:r>
            <a:r>
              <a:rPr lang="nl-NL" sz="1200" dirty="0" err="1"/>
              <a:t>ihm</a:t>
            </a:r>
            <a:r>
              <a:rPr lang="nl-NL" sz="1200" dirty="0"/>
              <a:t> verlinkt, </a:t>
            </a:r>
            <a:r>
              <a:rPr lang="nl-NL" sz="1200" dirty="0" err="1"/>
              <a:t>kann</a:t>
            </a:r>
            <a:r>
              <a:rPr lang="nl-NL" sz="1200" dirty="0"/>
              <a:t> </a:t>
            </a:r>
            <a:r>
              <a:rPr lang="nl-NL" sz="1200" dirty="0" err="1"/>
              <a:t>jedoch</a:t>
            </a:r>
            <a:r>
              <a:rPr lang="nl-NL" sz="1200" dirty="0"/>
              <a:t> </a:t>
            </a:r>
            <a:r>
              <a:rPr lang="nl-NL" sz="1200" dirty="0" err="1"/>
              <a:t>einen</a:t>
            </a:r>
            <a:r>
              <a:rPr lang="nl-NL" sz="1200" dirty="0"/>
              <a:t> </a:t>
            </a:r>
            <a:r>
              <a:rPr lang="nl-NL" sz="1200" dirty="0" err="1"/>
              <a:t>weiteren</a:t>
            </a:r>
            <a:r>
              <a:rPr lang="nl-NL" sz="1200" dirty="0"/>
              <a:t> </a:t>
            </a:r>
            <a:r>
              <a:rPr lang="nl-NL" sz="1200" dirty="0" err="1"/>
              <a:t>Kurs</a:t>
            </a:r>
            <a:r>
              <a:rPr lang="nl-NL" sz="1200" dirty="0"/>
              <a:t> </a:t>
            </a:r>
            <a:r>
              <a:rPr lang="nl-NL" sz="1200" dirty="0" err="1"/>
              <a:t>hinzufügen</a:t>
            </a:r>
            <a:endParaRPr lang="nl-NL" sz="1200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3893598C-3070-4CDB-BBBB-83E7AD983D68}"/>
              </a:ext>
            </a:extLst>
          </p:cNvPr>
          <p:cNvCxnSpPr/>
          <p:nvPr/>
        </p:nvCxnSpPr>
        <p:spPr>
          <a:xfrm flipH="1">
            <a:off x="5964195" y="4011827"/>
            <a:ext cx="197708" cy="9720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4AA2C95A-E5CD-4F6D-BA1F-B55F5A44616D}"/>
              </a:ext>
            </a:extLst>
          </p:cNvPr>
          <p:cNvCxnSpPr>
            <a:cxnSpLocks/>
          </p:cNvCxnSpPr>
          <p:nvPr/>
        </p:nvCxnSpPr>
        <p:spPr>
          <a:xfrm flipH="1">
            <a:off x="6096000" y="4011827"/>
            <a:ext cx="3550509" cy="13592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732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26770E0-E2E3-4471-92D4-4002DBFD706F}"/>
              </a:ext>
            </a:extLst>
          </p:cNvPr>
          <p:cNvSpPr txBox="1"/>
          <p:nvPr/>
        </p:nvSpPr>
        <p:spPr>
          <a:xfrm>
            <a:off x="7743568" y="2397210"/>
            <a:ext cx="3273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Een cursist aan een cursus koppelen</a:t>
            </a:r>
          </a:p>
          <a:p>
            <a:endParaRPr lang="nl-NL" sz="1200" dirty="0"/>
          </a:p>
          <a:p>
            <a:r>
              <a:rPr lang="nl-NL" sz="1200" dirty="0"/>
              <a:t>1. Koppel hem aan een instructeur of een affiliate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A65B98-8AED-41E3-9EA4-56970A55E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0283F1C-E0E1-40E6-BAE3-4DA027432736}"/>
              </a:ext>
            </a:extLst>
          </p:cNvPr>
          <p:cNvSpPr txBox="1"/>
          <p:nvPr/>
        </p:nvSpPr>
        <p:spPr>
          <a:xfrm>
            <a:off x="7212600" y="2553730"/>
            <a:ext cx="45811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Einen</a:t>
            </a:r>
            <a:r>
              <a:rPr lang="nl-NL" sz="1200" dirty="0"/>
              <a:t> Studenten </a:t>
            </a:r>
            <a:r>
              <a:rPr lang="nl-NL" sz="1200" dirty="0" err="1"/>
              <a:t>einschreiben</a:t>
            </a:r>
            <a:r>
              <a:rPr lang="nl-NL" sz="1200" dirty="0"/>
              <a:t> (</a:t>
            </a:r>
            <a:r>
              <a:rPr lang="nl-NL" sz="1200" dirty="0" err="1"/>
              <a:t>Sie</a:t>
            </a:r>
            <a:r>
              <a:rPr lang="nl-NL" sz="1200" dirty="0"/>
              <a:t> </a:t>
            </a:r>
            <a:r>
              <a:rPr lang="nl-NL" sz="1200" dirty="0" err="1"/>
              <a:t>haben</a:t>
            </a:r>
            <a:r>
              <a:rPr lang="nl-NL" sz="1200" dirty="0"/>
              <a:t> "Student </a:t>
            </a:r>
            <a:r>
              <a:rPr lang="nl-NL" sz="1200" dirty="0" err="1"/>
              <a:t>einschreiben</a:t>
            </a:r>
            <a:r>
              <a:rPr lang="nl-NL" sz="1200" dirty="0"/>
              <a:t>" </a:t>
            </a:r>
            <a:r>
              <a:rPr lang="nl-NL" sz="1200" dirty="0" err="1"/>
              <a:t>oder</a:t>
            </a:r>
            <a:r>
              <a:rPr lang="nl-NL" sz="1200" dirty="0"/>
              <a:t> </a:t>
            </a:r>
          </a:p>
          <a:p>
            <a:r>
              <a:rPr lang="nl-NL" sz="1200" dirty="0"/>
              <a:t>"</a:t>
            </a:r>
            <a:r>
              <a:rPr lang="nl-NL" sz="1200" dirty="0" err="1"/>
              <a:t>Einen</a:t>
            </a:r>
            <a:r>
              <a:rPr lang="nl-NL" sz="1200" dirty="0"/>
              <a:t> </a:t>
            </a:r>
            <a:r>
              <a:rPr lang="nl-NL" sz="1200" dirty="0" err="1"/>
              <a:t>weiteren</a:t>
            </a:r>
            <a:r>
              <a:rPr lang="nl-NL" sz="1200" dirty="0"/>
              <a:t> </a:t>
            </a:r>
            <a:r>
              <a:rPr lang="nl-NL" sz="1200" dirty="0" err="1"/>
              <a:t>Kurs</a:t>
            </a:r>
            <a:r>
              <a:rPr lang="nl-NL" sz="1200" dirty="0"/>
              <a:t> </a:t>
            </a:r>
            <a:r>
              <a:rPr lang="nl-NL" sz="1200" dirty="0" err="1"/>
              <a:t>hinzufügen</a:t>
            </a:r>
            <a:r>
              <a:rPr lang="nl-NL" sz="1200" dirty="0"/>
              <a:t>" (</a:t>
            </a:r>
            <a:r>
              <a:rPr lang="nl-NL" sz="1200" dirty="0" err="1"/>
              <a:t>siehe</a:t>
            </a:r>
            <a:r>
              <a:rPr lang="nl-NL" sz="1200" dirty="0"/>
              <a:t> </a:t>
            </a:r>
            <a:r>
              <a:rPr lang="nl-NL" sz="1200" dirty="0" err="1"/>
              <a:t>vorherige</a:t>
            </a:r>
            <a:r>
              <a:rPr lang="nl-NL" sz="1200" dirty="0"/>
              <a:t> </a:t>
            </a:r>
            <a:r>
              <a:rPr lang="nl-NL" sz="1200" dirty="0" err="1"/>
              <a:t>Seite</a:t>
            </a:r>
            <a:r>
              <a:rPr lang="nl-NL" sz="1200" dirty="0"/>
              <a:t>)</a:t>
            </a:r>
          </a:p>
          <a:p>
            <a:endParaRPr lang="nl-NL" sz="1200" dirty="0"/>
          </a:p>
          <a:p>
            <a:r>
              <a:rPr lang="nl-NL" sz="1200" dirty="0"/>
              <a:t>1. </a:t>
            </a:r>
            <a:r>
              <a:rPr lang="nl-NL" sz="1200" dirty="0" err="1"/>
              <a:t>einen</a:t>
            </a:r>
            <a:r>
              <a:rPr lang="nl-NL" sz="1200" dirty="0"/>
              <a:t> </a:t>
            </a:r>
            <a:r>
              <a:rPr lang="nl-NL" sz="1200" dirty="0" err="1"/>
              <a:t>Instruktor</a:t>
            </a:r>
            <a:r>
              <a:rPr lang="nl-NL" sz="1200" dirty="0"/>
              <a:t> </a:t>
            </a:r>
            <a:r>
              <a:rPr lang="nl-NL" sz="1200" dirty="0" err="1"/>
              <a:t>hinzufügen</a:t>
            </a:r>
            <a:r>
              <a:rPr lang="nl-NL" sz="1200" dirty="0"/>
              <a:t> (</a:t>
            </a:r>
            <a:r>
              <a:rPr lang="nl-NL" sz="1200" dirty="0" err="1"/>
              <a:t>kann</a:t>
            </a:r>
            <a:r>
              <a:rPr lang="nl-NL" sz="1200" dirty="0"/>
              <a:t> </a:t>
            </a:r>
            <a:r>
              <a:rPr lang="nl-NL" sz="1200" dirty="0" err="1"/>
              <a:t>jederzeit</a:t>
            </a:r>
            <a:r>
              <a:rPr lang="nl-NL" sz="1200" dirty="0"/>
              <a:t> </a:t>
            </a:r>
            <a:r>
              <a:rPr lang="nl-NL" sz="1200" dirty="0" err="1"/>
              <a:t>geändert</a:t>
            </a:r>
            <a:r>
              <a:rPr lang="nl-NL" sz="1200" dirty="0"/>
              <a:t> werden)</a:t>
            </a:r>
          </a:p>
          <a:p>
            <a:endParaRPr lang="nl-NL" sz="1200" dirty="0"/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C9654513-175E-47FF-884C-992FB5433440}"/>
              </a:ext>
            </a:extLst>
          </p:cNvPr>
          <p:cNvCxnSpPr>
            <a:cxnSpLocks/>
          </p:cNvCxnSpPr>
          <p:nvPr/>
        </p:nvCxnSpPr>
        <p:spPr>
          <a:xfrm flipH="1">
            <a:off x="5237018" y="3246539"/>
            <a:ext cx="19534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249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0C46285-D304-42FC-84EB-1C3794850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471" y="123567"/>
            <a:ext cx="12192000" cy="68580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39F0F148-3E04-4248-8F9E-7B84ED2AED23}"/>
              </a:ext>
            </a:extLst>
          </p:cNvPr>
          <p:cNvCxnSpPr/>
          <p:nvPr/>
        </p:nvCxnSpPr>
        <p:spPr>
          <a:xfrm>
            <a:off x="980303" y="1301578"/>
            <a:ext cx="1762897" cy="2883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C8AC0947-ECC7-47B1-99DF-9DAB733B1A4D}"/>
              </a:ext>
            </a:extLst>
          </p:cNvPr>
          <p:cNvCxnSpPr>
            <a:cxnSpLocks/>
          </p:cNvCxnSpPr>
          <p:nvPr/>
        </p:nvCxnSpPr>
        <p:spPr>
          <a:xfrm flipH="1">
            <a:off x="8765061" y="2150076"/>
            <a:ext cx="1293339" cy="1669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A2F3021E-8AA4-465C-8BFB-C4E0E48EDDD0}"/>
              </a:ext>
            </a:extLst>
          </p:cNvPr>
          <p:cNvSpPr txBox="1"/>
          <p:nvPr/>
        </p:nvSpPr>
        <p:spPr>
          <a:xfrm>
            <a:off x="10058400" y="1975032"/>
            <a:ext cx="2018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Auswahlmöglichkeiten</a:t>
            </a:r>
          </a:p>
          <a:p>
            <a:endParaRPr lang="de-DE" sz="1200" dirty="0"/>
          </a:p>
          <a:p>
            <a:endParaRPr lang="de-DE" sz="1200" dirty="0"/>
          </a:p>
          <a:p>
            <a:r>
              <a:rPr lang="de-DE" sz="1200" dirty="0"/>
              <a:t>Ihr Profil anpassen</a:t>
            </a:r>
          </a:p>
          <a:p>
            <a:r>
              <a:rPr lang="de-DE" sz="1200" dirty="0"/>
              <a:t>Passwort ändern</a:t>
            </a:r>
          </a:p>
          <a:p>
            <a:r>
              <a:rPr lang="de-DE" sz="1200" dirty="0"/>
              <a:t>Auf die Karte setzen Partnerdatenlizenz anpassen (NVT)</a:t>
            </a:r>
          </a:p>
          <a:p>
            <a:r>
              <a:rPr lang="de-DE" sz="1200" dirty="0" err="1"/>
              <a:t>Instr</a:t>
            </a:r>
            <a:r>
              <a:rPr lang="de-DE" sz="1200" dirty="0"/>
              <a:t>. Partner hinzufügen Verwaltung der Kurse</a:t>
            </a:r>
          </a:p>
          <a:p>
            <a:r>
              <a:rPr lang="de-DE" sz="1200" dirty="0"/>
              <a:t>Benutzerverwaltung</a:t>
            </a:r>
            <a:endParaRPr lang="nl-NL" sz="12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FDD4E1E-5361-4080-92C1-70166C6F67BE}"/>
              </a:ext>
            </a:extLst>
          </p:cNvPr>
          <p:cNvSpPr txBox="1"/>
          <p:nvPr/>
        </p:nvSpPr>
        <p:spPr>
          <a:xfrm>
            <a:off x="10305535" y="4588476"/>
            <a:ext cx="139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Ernennungen: </a:t>
            </a:r>
            <a:br>
              <a:rPr lang="de-DE" sz="1200" dirty="0"/>
            </a:br>
            <a:r>
              <a:rPr lang="de-DE" sz="1200" dirty="0"/>
              <a:t>Extra Erwähnungen</a:t>
            </a:r>
            <a:endParaRPr lang="nl-NL" sz="1200" dirty="0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7874FA71-BC01-4A2D-BC1A-647866C6DD11}"/>
              </a:ext>
            </a:extLst>
          </p:cNvPr>
          <p:cNvCxnSpPr>
            <a:cxnSpLocks/>
          </p:cNvCxnSpPr>
          <p:nvPr/>
        </p:nvCxnSpPr>
        <p:spPr>
          <a:xfrm flipH="1" flipV="1">
            <a:off x="9106933" y="4612289"/>
            <a:ext cx="1198602" cy="946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1175C2C9-57E8-4722-AE9B-A11BA37A85EC}"/>
              </a:ext>
            </a:extLst>
          </p:cNvPr>
          <p:cNvCxnSpPr>
            <a:cxnSpLocks/>
          </p:cNvCxnSpPr>
          <p:nvPr/>
        </p:nvCxnSpPr>
        <p:spPr>
          <a:xfrm>
            <a:off x="2574324" y="4919939"/>
            <a:ext cx="337751" cy="1224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069C8AB5-669B-4504-BDFA-CFAD43920F44}"/>
              </a:ext>
            </a:extLst>
          </p:cNvPr>
          <p:cNvSpPr txBox="1"/>
          <p:nvPr/>
        </p:nvSpPr>
        <p:spPr>
          <a:xfrm>
            <a:off x="1164054" y="4445359"/>
            <a:ext cx="2295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Selektionsmöglichkeit ob Du  </a:t>
            </a:r>
          </a:p>
          <a:p>
            <a:r>
              <a:rPr lang="de-DE" sz="1200" dirty="0"/>
              <a:t>von NAUI-Infos erhalten möchtest</a:t>
            </a:r>
            <a:endParaRPr lang="nl-NL" sz="1200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3AB2344-4ABE-4511-8FC7-5CAA6C5C491D}"/>
              </a:ext>
            </a:extLst>
          </p:cNvPr>
          <p:cNvSpPr txBox="1"/>
          <p:nvPr/>
        </p:nvSpPr>
        <p:spPr>
          <a:xfrm>
            <a:off x="5041557" y="1507524"/>
            <a:ext cx="1122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Profil</a:t>
            </a:r>
            <a:r>
              <a:rPr lang="nl-NL" sz="1400" dirty="0"/>
              <a:t>-Details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D8DE465C-EDF3-472A-80A9-EBC9D12049A4}"/>
              </a:ext>
            </a:extLst>
          </p:cNvPr>
          <p:cNvCxnSpPr>
            <a:cxnSpLocks/>
          </p:cNvCxnSpPr>
          <p:nvPr/>
        </p:nvCxnSpPr>
        <p:spPr>
          <a:xfrm>
            <a:off x="5542672" y="1799988"/>
            <a:ext cx="0" cy="350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516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5156B00-2FDA-48A4-A081-E4D381C4D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F8AE3F2-51F7-43BE-B8A2-78A910B74F1F}"/>
              </a:ext>
            </a:extLst>
          </p:cNvPr>
          <p:cNvSpPr txBox="1"/>
          <p:nvPr/>
        </p:nvSpPr>
        <p:spPr>
          <a:xfrm>
            <a:off x="6400800" y="4102217"/>
            <a:ext cx="4946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2. </a:t>
            </a:r>
            <a:r>
              <a:rPr lang="nl-NL" sz="1200" dirty="0" err="1"/>
              <a:t>Wähle</a:t>
            </a:r>
            <a:r>
              <a:rPr lang="nl-NL" sz="1200" dirty="0"/>
              <a:t> </a:t>
            </a:r>
            <a:r>
              <a:rPr lang="nl-NL" sz="1200" dirty="0" err="1"/>
              <a:t>entweder</a:t>
            </a:r>
            <a:r>
              <a:rPr lang="nl-NL" sz="1200" dirty="0"/>
              <a:t> </a:t>
            </a:r>
            <a:r>
              <a:rPr lang="nl-NL" sz="1200" dirty="0" err="1"/>
              <a:t>mit</a:t>
            </a:r>
            <a:r>
              <a:rPr lang="nl-NL" sz="1200" dirty="0"/>
              <a:t> </a:t>
            </a:r>
            <a:r>
              <a:rPr lang="nl-NL" sz="1200" dirty="0" err="1"/>
              <a:t>einen</a:t>
            </a:r>
            <a:r>
              <a:rPr lang="nl-NL" sz="1200" dirty="0"/>
              <a:t> </a:t>
            </a:r>
            <a:r>
              <a:rPr lang="nl-NL" sz="1200" dirty="0" err="1"/>
              <a:t>Aktivierungscode</a:t>
            </a:r>
            <a:r>
              <a:rPr lang="nl-NL" sz="1200" dirty="0"/>
              <a:t> </a:t>
            </a:r>
            <a:r>
              <a:rPr lang="nl-NL" sz="1200" dirty="0" err="1"/>
              <a:t>oder</a:t>
            </a:r>
            <a:r>
              <a:rPr lang="nl-NL" sz="1200" dirty="0"/>
              <a:t> </a:t>
            </a:r>
            <a:r>
              <a:rPr lang="nl-NL" sz="1200" dirty="0" err="1"/>
              <a:t>ohne</a:t>
            </a:r>
            <a:r>
              <a:rPr lang="nl-NL" sz="1200" dirty="0"/>
              <a:t> </a:t>
            </a:r>
            <a:r>
              <a:rPr lang="nl-NL" sz="1200" dirty="0" err="1"/>
              <a:t>Aktivierungscode</a:t>
            </a:r>
            <a:endParaRPr lang="nl-NL" sz="1200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D09A1438-0911-4B27-96FA-636DCF1EF5F6}"/>
              </a:ext>
            </a:extLst>
          </p:cNvPr>
          <p:cNvCxnSpPr>
            <a:cxnSpLocks/>
          </p:cNvCxnSpPr>
          <p:nvPr/>
        </p:nvCxnSpPr>
        <p:spPr>
          <a:xfrm flipH="1" flipV="1">
            <a:off x="5276675" y="3154097"/>
            <a:ext cx="1554761" cy="10320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FF854105-5E3C-4FE6-A44F-03F7958873AC}"/>
              </a:ext>
            </a:extLst>
          </p:cNvPr>
          <p:cNvCxnSpPr>
            <a:cxnSpLocks/>
          </p:cNvCxnSpPr>
          <p:nvPr/>
        </p:nvCxnSpPr>
        <p:spPr>
          <a:xfrm flipH="1" flipV="1">
            <a:off x="5791201" y="3331779"/>
            <a:ext cx="2547456" cy="848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5043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ED58A05-4A06-40CD-AD6B-E22B2DDD5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BEB31AF-60C1-439E-8920-0B77B80E8E94}"/>
              </a:ext>
            </a:extLst>
          </p:cNvPr>
          <p:cNvSpPr txBox="1"/>
          <p:nvPr/>
        </p:nvSpPr>
        <p:spPr>
          <a:xfrm>
            <a:off x="1416908" y="5445211"/>
            <a:ext cx="2456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Vul hier je gekochte activatiecode in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9A3DBBC6-3798-40E1-A148-66E4B5F9904E}"/>
              </a:ext>
            </a:extLst>
          </p:cNvPr>
          <p:cNvCxnSpPr/>
          <p:nvPr/>
        </p:nvCxnSpPr>
        <p:spPr>
          <a:xfrm flipV="1">
            <a:off x="1944130" y="4085968"/>
            <a:ext cx="1441621" cy="14169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F066681C-1494-40A0-BB40-6E44AE2E9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65E37FA-AC1D-4459-970B-6A35B6A8E614}"/>
              </a:ext>
            </a:extLst>
          </p:cNvPr>
          <p:cNvSpPr txBox="1"/>
          <p:nvPr/>
        </p:nvSpPr>
        <p:spPr>
          <a:xfrm>
            <a:off x="6787978" y="4085968"/>
            <a:ext cx="2898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>
                <a:solidFill>
                  <a:srgbClr val="FF0000"/>
                </a:solidFill>
              </a:rPr>
              <a:t>Gib</a:t>
            </a:r>
            <a:r>
              <a:rPr lang="nl-NL" sz="1200" dirty="0">
                <a:solidFill>
                  <a:srgbClr val="FF0000"/>
                </a:solidFill>
              </a:rPr>
              <a:t> deinen </a:t>
            </a:r>
            <a:r>
              <a:rPr lang="nl-NL" sz="1200" dirty="0" err="1">
                <a:solidFill>
                  <a:srgbClr val="FF0000"/>
                </a:solidFill>
              </a:rPr>
              <a:t>gekauften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Aktivierungscode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ein</a:t>
            </a:r>
            <a:r>
              <a:rPr lang="nl-NL" sz="1200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0735430-37A5-41DF-9187-371BB2B54FEA}"/>
              </a:ext>
            </a:extLst>
          </p:cNvPr>
          <p:cNvCxnSpPr/>
          <p:nvPr/>
        </p:nvCxnSpPr>
        <p:spPr>
          <a:xfrm flipH="1">
            <a:off x="5478162" y="4209535"/>
            <a:ext cx="12160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2C822029-7D6F-4DD4-97B6-97CE9B85D608}"/>
              </a:ext>
            </a:extLst>
          </p:cNvPr>
          <p:cNvSpPr txBox="1"/>
          <p:nvPr/>
        </p:nvSpPr>
        <p:spPr>
          <a:xfrm>
            <a:off x="5478162" y="4470570"/>
            <a:ext cx="1213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Klicke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</a:t>
            </a:r>
            <a:r>
              <a:rPr lang="nl-NL" sz="1200" dirty="0" err="1"/>
              <a:t>finden</a:t>
            </a:r>
            <a:endParaRPr lang="nl-NL" sz="1200" dirty="0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C028CBC9-4DDB-474A-978C-3F0032ADE8D1}"/>
              </a:ext>
            </a:extLst>
          </p:cNvPr>
          <p:cNvCxnSpPr/>
          <p:nvPr/>
        </p:nvCxnSpPr>
        <p:spPr>
          <a:xfrm flipH="1">
            <a:off x="4262140" y="4609070"/>
            <a:ext cx="12160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913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05DB405-CFD2-4D9B-8370-F5D346A89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4DEC057-3DA4-4930-8801-F2CD25C23153}"/>
              </a:ext>
            </a:extLst>
          </p:cNvPr>
          <p:cNvSpPr txBox="1"/>
          <p:nvPr/>
        </p:nvSpPr>
        <p:spPr>
          <a:xfrm>
            <a:off x="3328085" y="5560541"/>
            <a:ext cx="5469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In </a:t>
            </a:r>
            <a:r>
              <a:rPr lang="nl-NL" sz="1200" dirty="0" err="1"/>
              <a:t>diesem</a:t>
            </a:r>
            <a:r>
              <a:rPr lang="nl-NL" sz="1200" dirty="0"/>
              <a:t> </a:t>
            </a:r>
            <a:r>
              <a:rPr lang="nl-NL" sz="1200" dirty="0" err="1"/>
              <a:t>Fall</a:t>
            </a:r>
            <a:r>
              <a:rPr lang="nl-NL" sz="1200" dirty="0"/>
              <a:t> </a:t>
            </a:r>
            <a:r>
              <a:rPr lang="nl-NL" sz="1200" dirty="0" err="1"/>
              <a:t>ist</a:t>
            </a:r>
            <a:r>
              <a:rPr lang="nl-NL" sz="1200" dirty="0"/>
              <a:t> der Code </a:t>
            </a:r>
            <a:r>
              <a:rPr lang="nl-NL" sz="1200" dirty="0" err="1"/>
              <a:t>falsch</a:t>
            </a:r>
            <a:r>
              <a:rPr lang="nl-NL" sz="1200" dirty="0"/>
              <a:t> </a:t>
            </a:r>
            <a:r>
              <a:rPr lang="nl-NL" sz="1200" dirty="0" err="1"/>
              <a:t>oder</a:t>
            </a:r>
            <a:r>
              <a:rPr lang="nl-NL" sz="1200" dirty="0"/>
              <a:t> </a:t>
            </a:r>
            <a:r>
              <a:rPr lang="nl-NL" sz="1200" dirty="0" err="1"/>
              <a:t>wurde</a:t>
            </a:r>
            <a:r>
              <a:rPr lang="nl-NL" sz="1200" dirty="0"/>
              <a:t> </a:t>
            </a:r>
            <a:r>
              <a:rPr lang="nl-NL" sz="1200" dirty="0" err="1"/>
              <a:t>bereits</a:t>
            </a:r>
            <a:r>
              <a:rPr lang="nl-NL" sz="1200" dirty="0"/>
              <a:t> </a:t>
            </a:r>
            <a:r>
              <a:rPr lang="nl-NL" sz="1200" dirty="0" err="1"/>
              <a:t>verwendet</a:t>
            </a:r>
            <a:r>
              <a:rPr lang="nl-NL" sz="1200" dirty="0"/>
              <a:t>. </a:t>
            </a:r>
            <a:r>
              <a:rPr lang="nl-NL" sz="1200" dirty="0" err="1"/>
              <a:t>Normalerweise</a:t>
            </a:r>
            <a:r>
              <a:rPr lang="nl-NL" sz="1200" dirty="0"/>
              <a:t> </a:t>
            </a:r>
            <a:r>
              <a:rPr lang="nl-NL" sz="1200" dirty="0" err="1"/>
              <a:t>wird</a:t>
            </a:r>
            <a:r>
              <a:rPr lang="nl-NL" sz="1200" dirty="0"/>
              <a:t> </a:t>
            </a:r>
            <a:r>
              <a:rPr lang="nl-NL" sz="1200" dirty="0" err="1"/>
              <a:t>angezeigt</a:t>
            </a:r>
            <a:r>
              <a:rPr lang="nl-NL" sz="1200" dirty="0"/>
              <a:t>, </a:t>
            </a:r>
            <a:r>
              <a:rPr lang="nl-NL" sz="1200" dirty="0" err="1"/>
              <a:t>welcher</a:t>
            </a:r>
            <a:r>
              <a:rPr lang="nl-NL" sz="1200" dirty="0"/>
              <a:t> </a:t>
            </a:r>
            <a:r>
              <a:rPr lang="nl-NL" sz="1200" dirty="0" err="1"/>
              <a:t>Kurs</a:t>
            </a:r>
            <a:r>
              <a:rPr lang="nl-NL" sz="1200" dirty="0"/>
              <a:t> </a:t>
            </a:r>
            <a:r>
              <a:rPr lang="nl-NL" sz="1200" dirty="0" err="1"/>
              <a:t>zu</a:t>
            </a:r>
            <a:r>
              <a:rPr lang="nl-NL" sz="1200" dirty="0"/>
              <a:t> </a:t>
            </a:r>
            <a:r>
              <a:rPr lang="nl-NL" sz="1200" dirty="0" err="1"/>
              <a:t>dem</a:t>
            </a:r>
            <a:r>
              <a:rPr lang="nl-NL" sz="1200" dirty="0"/>
              <a:t> Code </a:t>
            </a:r>
            <a:r>
              <a:rPr lang="nl-NL" sz="1200" dirty="0" err="1"/>
              <a:t>gehört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mit</a:t>
            </a:r>
            <a:r>
              <a:rPr lang="nl-NL" sz="1200" dirty="0"/>
              <a:t> </a:t>
            </a:r>
            <a:r>
              <a:rPr lang="nl-NL" sz="1200" dirty="0" err="1"/>
              <a:t>welchen</a:t>
            </a:r>
            <a:r>
              <a:rPr lang="nl-NL" sz="1200" dirty="0"/>
              <a:t> </a:t>
            </a:r>
            <a:r>
              <a:rPr lang="nl-NL" sz="1200" dirty="0" err="1"/>
              <a:t>Lizenzen</a:t>
            </a:r>
            <a:r>
              <a:rPr lang="nl-NL" sz="1200" dirty="0"/>
              <a:t>. </a:t>
            </a:r>
            <a:r>
              <a:rPr lang="nl-NL" sz="1200" dirty="0" err="1"/>
              <a:t>Wenn</a:t>
            </a:r>
            <a:r>
              <a:rPr lang="nl-NL" sz="1200" dirty="0"/>
              <a:t> der Code </a:t>
            </a:r>
            <a:r>
              <a:rPr lang="nl-NL" sz="1200" dirty="0" err="1"/>
              <a:t>korrekt</a:t>
            </a:r>
            <a:r>
              <a:rPr lang="nl-NL" sz="1200" dirty="0"/>
              <a:t> </a:t>
            </a:r>
            <a:r>
              <a:rPr lang="nl-NL" sz="1200" dirty="0" err="1"/>
              <a:t>ist</a:t>
            </a:r>
            <a:r>
              <a:rPr lang="nl-NL" sz="1200" dirty="0"/>
              <a:t>, </a:t>
            </a:r>
            <a:r>
              <a:rPr lang="nl-NL" sz="1200" dirty="0" err="1"/>
              <a:t>brauchen</a:t>
            </a:r>
            <a:r>
              <a:rPr lang="nl-NL" sz="1200" dirty="0"/>
              <a:t> </a:t>
            </a:r>
            <a:r>
              <a:rPr lang="nl-NL" sz="1200" dirty="0" err="1"/>
              <a:t>Sie</a:t>
            </a:r>
            <a:r>
              <a:rPr lang="nl-NL" sz="1200" dirty="0"/>
              <a:t> </a:t>
            </a:r>
            <a:r>
              <a:rPr lang="nl-NL" sz="1200" dirty="0" err="1"/>
              <a:t>nur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AKTIVIEREN </a:t>
            </a:r>
            <a:r>
              <a:rPr lang="nl-NL" sz="1200" dirty="0" err="1"/>
              <a:t>zu</a:t>
            </a:r>
            <a:r>
              <a:rPr lang="nl-NL" sz="1200" dirty="0"/>
              <a:t> </a:t>
            </a:r>
            <a:r>
              <a:rPr lang="nl-NL" sz="1200" dirty="0" err="1"/>
              <a:t>drücken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der </a:t>
            </a:r>
            <a:r>
              <a:rPr lang="nl-NL" sz="1200" dirty="0" err="1"/>
              <a:t>Schüler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der </a:t>
            </a:r>
            <a:r>
              <a:rPr lang="nl-NL" sz="1200" dirty="0" err="1"/>
              <a:t>Ausbilder</a:t>
            </a:r>
            <a:r>
              <a:rPr lang="nl-NL" sz="1200" dirty="0"/>
              <a:t> </a:t>
            </a:r>
            <a:r>
              <a:rPr lang="nl-NL" sz="1200" dirty="0" err="1"/>
              <a:t>erhalten</a:t>
            </a:r>
            <a:r>
              <a:rPr lang="nl-NL" sz="1200" dirty="0"/>
              <a:t> </a:t>
            </a:r>
            <a:r>
              <a:rPr lang="nl-NL" sz="1200" dirty="0" err="1"/>
              <a:t>eine</a:t>
            </a:r>
            <a:r>
              <a:rPr lang="nl-NL" sz="1200" dirty="0"/>
              <a:t> </a:t>
            </a:r>
            <a:r>
              <a:rPr lang="nl-NL" sz="1200" dirty="0" err="1"/>
              <a:t>Bestätigungs</a:t>
            </a:r>
            <a:r>
              <a:rPr lang="nl-NL" sz="1200" dirty="0"/>
              <a:t>-E-Mail.</a:t>
            </a:r>
          </a:p>
        </p:txBody>
      </p:sp>
    </p:spTree>
    <p:extLst>
      <p:ext uri="{BB962C8B-B14F-4D97-AF65-F5344CB8AC3E}">
        <p14:creationId xmlns:p14="http://schemas.microsoft.com/office/powerpoint/2010/main" val="790076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D7451A2-12E8-4AFD-830E-6431856C8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3A41623-9EAE-40C9-A4B1-2B056BA68A36}"/>
              </a:ext>
            </a:extLst>
          </p:cNvPr>
          <p:cNvSpPr txBox="1"/>
          <p:nvPr/>
        </p:nvSpPr>
        <p:spPr>
          <a:xfrm>
            <a:off x="3023286" y="1820562"/>
            <a:ext cx="3736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</a:rPr>
              <a:t>Wie man </a:t>
            </a:r>
            <a:r>
              <a:rPr lang="nl-NL" sz="1400" dirty="0" err="1">
                <a:solidFill>
                  <a:srgbClr val="FF0000"/>
                </a:solidFill>
              </a:rPr>
              <a:t>einen</a:t>
            </a:r>
            <a:r>
              <a:rPr lang="nl-NL" sz="1400" dirty="0">
                <a:solidFill>
                  <a:srgbClr val="FF0000"/>
                </a:solidFill>
              </a:rPr>
              <a:t> </a:t>
            </a:r>
            <a:r>
              <a:rPr lang="nl-NL" sz="1400" dirty="0" err="1">
                <a:solidFill>
                  <a:srgbClr val="FF0000"/>
                </a:solidFill>
              </a:rPr>
              <a:t>Schüler</a:t>
            </a:r>
            <a:r>
              <a:rPr lang="nl-NL" sz="1400" dirty="0">
                <a:solidFill>
                  <a:srgbClr val="FF0000"/>
                </a:solidFill>
              </a:rPr>
              <a:t>, der </a:t>
            </a:r>
            <a:r>
              <a:rPr lang="nl-NL" sz="1400" dirty="0" err="1">
                <a:solidFill>
                  <a:srgbClr val="FF0000"/>
                </a:solidFill>
              </a:rPr>
              <a:t>bereit</a:t>
            </a:r>
            <a:r>
              <a:rPr lang="nl-NL" sz="1400" dirty="0">
                <a:solidFill>
                  <a:srgbClr val="FF0000"/>
                </a:solidFill>
              </a:rPr>
              <a:t> </a:t>
            </a:r>
            <a:r>
              <a:rPr lang="nl-NL" sz="1400" dirty="0" err="1">
                <a:solidFill>
                  <a:srgbClr val="FF0000"/>
                </a:solidFill>
              </a:rPr>
              <a:t>ist</a:t>
            </a:r>
            <a:r>
              <a:rPr lang="nl-NL" sz="1400" dirty="0">
                <a:solidFill>
                  <a:srgbClr val="FF0000"/>
                </a:solidFill>
              </a:rPr>
              <a:t>, </a:t>
            </a:r>
            <a:r>
              <a:rPr lang="nl-NL" sz="1400" dirty="0" err="1">
                <a:solidFill>
                  <a:srgbClr val="FF0000"/>
                </a:solidFill>
              </a:rPr>
              <a:t>brevetiert</a:t>
            </a:r>
            <a:r>
              <a:rPr lang="nl-NL" sz="1400" dirty="0">
                <a:solidFill>
                  <a:srgbClr val="FF0000"/>
                </a:solidFill>
              </a:rPr>
              <a:t>: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0C5F2F58-4300-4040-AF9F-45D084D72B4F}"/>
              </a:ext>
            </a:extLst>
          </p:cNvPr>
          <p:cNvCxnSpPr>
            <a:cxnSpLocks/>
          </p:cNvCxnSpPr>
          <p:nvPr/>
        </p:nvCxnSpPr>
        <p:spPr>
          <a:xfrm>
            <a:off x="9020432" y="2866768"/>
            <a:ext cx="0" cy="6672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1DDFC712-E6CA-4491-B0ED-15B93655566C}"/>
              </a:ext>
            </a:extLst>
          </p:cNvPr>
          <p:cNvSpPr txBox="1"/>
          <p:nvPr/>
        </p:nvSpPr>
        <p:spPr>
          <a:xfrm>
            <a:off x="8040128" y="2589769"/>
            <a:ext cx="2806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rgbClr val="FF0000"/>
                </a:solidFill>
              </a:rPr>
              <a:t>Suche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nach</a:t>
            </a:r>
            <a:r>
              <a:rPr lang="nl-NL" sz="1200" dirty="0">
                <a:solidFill>
                  <a:srgbClr val="FF0000"/>
                </a:solidFill>
              </a:rPr>
              <a:t> Namen </a:t>
            </a:r>
            <a:r>
              <a:rPr lang="nl-NL" sz="1200" dirty="0" err="1">
                <a:solidFill>
                  <a:srgbClr val="FF0000"/>
                </a:solidFill>
              </a:rPr>
              <a:t>oder</a:t>
            </a:r>
            <a:r>
              <a:rPr lang="nl-NL" sz="1200" dirty="0">
                <a:solidFill>
                  <a:srgbClr val="FF0000"/>
                </a:solidFill>
              </a:rPr>
              <a:t> in </a:t>
            </a:r>
            <a:r>
              <a:rPr lang="nl-NL" sz="1200" dirty="0" err="1">
                <a:solidFill>
                  <a:srgbClr val="FF0000"/>
                </a:solidFill>
              </a:rPr>
              <a:t>deiner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Liste</a:t>
            </a:r>
            <a:endParaRPr lang="nl-NL" sz="1200" dirty="0">
              <a:solidFill>
                <a:srgbClr val="FF0000"/>
              </a:solidFill>
            </a:endParaRP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F5B48E38-DBFF-4E8B-963F-E9C1B17FEC98}"/>
              </a:ext>
            </a:extLst>
          </p:cNvPr>
          <p:cNvCxnSpPr/>
          <p:nvPr/>
        </p:nvCxnSpPr>
        <p:spPr>
          <a:xfrm flipH="1">
            <a:off x="5346357" y="2866768"/>
            <a:ext cx="4374292" cy="14251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401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5C8DF1F-C657-4E17-9C4E-1E3BC4DC9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615F4EC-BB84-408F-A4AA-6E1D3860D8ED}"/>
              </a:ext>
            </a:extLst>
          </p:cNvPr>
          <p:cNvSpPr txBox="1"/>
          <p:nvPr/>
        </p:nvSpPr>
        <p:spPr>
          <a:xfrm>
            <a:off x="10358872" y="3112221"/>
            <a:ext cx="183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>
                <a:solidFill>
                  <a:srgbClr val="FF0000"/>
                </a:solidFill>
              </a:rPr>
              <a:t>Nur</a:t>
            </a:r>
            <a:r>
              <a:rPr lang="nl-NL" sz="1200" dirty="0">
                <a:solidFill>
                  <a:srgbClr val="FF0000"/>
                </a:solidFill>
              </a:rPr>
              <a:t> die </a:t>
            </a:r>
            <a:r>
              <a:rPr lang="nl-NL" sz="1200" dirty="0" err="1">
                <a:solidFill>
                  <a:srgbClr val="FF0000"/>
                </a:solidFill>
              </a:rPr>
              <a:t>ersten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Buchstaben</a:t>
            </a:r>
            <a:br>
              <a:rPr lang="nl-NL" sz="1200" dirty="0">
                <a:solidFill>
                  <a:srgbClr val="FF0000"/>
                </a:solidFill>
              </a:rPr>
            </a:br>
            <a:r>
              <a:rPr lang="nl-NL" sz="1200" dirty="0">
                <a:solidFill>
                  <a:srgbClr val="FF0000"/>
                </a:solidFill>
              </a:rPr>
              <a:t>des </a:t>
            </a:r>
            <a:r>
              <a:rPr lang="nl-NL" sz="1200" dirty="0" err="1">
                <a:solidFill>
                  <a:srgbClr val="FF0000"/>
                </a:solidFill>
              </a:rPr>
              <a:t>Familiennamen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ein</a:t>
            </a:r>
            <a:r>
              <a:rPr lang="nl-NL" sz="1200" dirty="0">
                <a:solidFill>
                  <a:srgbClr val="FF0000"/>
                </a:solidFill>
              </a:rPr>
              <a:t>-</a:t>
            </a:r>
            <a:br>
              <a:rPr lang="nl-NL" sz="1200" dirty="0">
                <a:solidFill>
                  <a:srgbClr val="FF0000"/>
                </a:solidFill>
              </a:rPr>
            </a:br>
            <a:r>
              <a:rPr lang="nl-NL" sz="1200" dirty="0" err="1">
                <a:solidFill>
                  <a:srgbClr val="FF0000"/>
                </a:solidFill>
              </a:rPr>
              <a:t>geben</a:t>
            </a:r>
            <a:r>
              <a:rPr lang="nl-NL" sz="1200" dirty="0">
                <a:solidFill>
                  <a:srgbClr val="FF0000"/>
                </a:solidFill>
              </a:rPr>
              <a:t> werden.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8C8F8D93-BF37-4574-AC8E-9374D67052B9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9238593" y="3435387"/>
            <a:ext cx="1120279" cy="2485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FA87DAD6-5356-4242-9D1E-5CD6FE88A7B6}"/>
              </a:ext>
            </a:extLst>
          </p:cNvPr>
          <p:cNvCxnSpPr>
            <a:cxnSpLocks/>
          </p:cNvCxnSpPr>
          <p:nvPr/>
        </p:nvCxnSpPr>
        <p:spPr>
          <a:xfrm flipH="1">
            <a:off x="4868562" y="3705999"/>
            <a:ext cx="6351374" cy="10389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EA9C8218-C05E-4E77-9A22-1CE7E9B9F834}"/>
              </a:ext>
            </a:extLst>
          </p:cNvPr>
          <p:cNvSpPr txBox="1"/>
          <p:nvPr/>
        </p:nvSpPr>
        <p:spPr>
          <a:xfrm>
            <a:off x="1598141" y="3099451"/>
            <a:ext cx="1383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Sie</a:t>
            </a:r>
            <a:r>
              <a:rPr lang="nl-NL" sz="1200" dirty="0"/>
              <a:t> </a:t>
            </a:r>
            <a:r>
              <a:rPr lang="nl-NL" sz="1200" dirty="0" err="1"/>
              <a:t>haben</a:t>
            </a:r>
            <a:r>
              <a:rPr lang="nl-NL" sz="1200" dirty="0"/>
              <a:t> </a:t>
            </a:r>
            <a:r>
              <a:rPr lang="nl-NL" sz="1200" dirty="0" err="1"/>
              <a:t>mehr</a:t>
            </a:r>
            <a:r>
              <a:rPr lang="nl-NL" sz="1200" dirty="0"/>
              <a:t> </a:t>
            </a:r>
            <a:br>
              <a:rPr lang="nl-NL" sz="1200" dirty="0"/>
            </a:br>
            <a:r>
              <a:rPr lang="nl-NL" sz="1200" dirty="0" err="1"/>
              <a:t>Filtermöglichkeiten</a:t>
            </a:r>
            <a:endParaRPr lang="nl-NL" sz="1200" dirty="0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D6F33EE7-9F8E-447D-8388-152D7F385CC7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981597" y="3300250"/>
            <a:ext cx="181733" cy="300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9AE8592E-1555-4C9A-A006-20E847AAFECF}"/>
              </a:ext>
            </a:extLst>
          </p:cNvPr>
          <p:cNvSpPr txBox="1"/>
          <p:nvPr/>
        </p:nvSpPr>
        <p:spPr>
          <a:xfrm>
            <a:off x="3111061" y="2813186"/>
            <a:ext cx="7168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rgbClr val="FF0000"/>
                </a:solidFill>
              </a:rPr>
              <a:t>Welche</a:t>
            </a:r>
            <a:r>
              <a:rPr lang="nl-NL" sz="1200" dirty="0">
                <a:solidFill>
                  <a:srgbClr val="FF0000"/>
                </a:solidFill>
              </a:rPr>
              <a:t> Studenten  	</a:t>
            </a:r>
            <a:r>
              <a:rPr lang="nl-NL" sz="1200" dirty="0" err="1">
                <a:solidFill>
                  <a:srgbClr val="FF0000"/>
                </a:solidFill>
              </a:rPr>
              <a:t>Welcher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Kurs</a:t>
            </a:r>
            <a:r>
              <a:rPr lang="nl-NL" sz="1200" dirty="0">
                <a:solidFill>
                  <a:srgbClr val="FF0000"/>
                </a:solidFill>
              </a:rPr>
              <a:t>                            </a:t>
            </a:r>
            <a:r>
              <a:rPr lang="nl-NL" sz="1200" dirty="0" err="1">
                <a:solidFill>
                  <a:srgbClr val="FF0000"/>
                </a:solidFill>
              </a:rPr>
              <a:t>Welcher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Instrukor</a:t>
            </a:r>
            <a:r>
              <a:rPr lang="nl-NL" sz="1200" dirty="0">
                <a:solidFill>
                  <a:srgbClr val="FF0000"/>
                </a:solidFill>
              </a:rPr>
              <a:t>                     </a:t>
            </a:r>
            <a:r>
              <a:rPr lang="nl-NL" sz="1200" dirty="0" err="1">
                <a:solidFill>
                  <a:srgbClr val="FF0000"/>
                </a:solidFill>
              </a:rPr>
              <a:t>Wann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registriert</a:t>
            </a:r>
            <a:endParaRPr lang="nl-NL" sz="1200" dirty="0">
              <a:solidFill>
                <a:srgbClr val="FF0000"/>
              </a:solidFill>
            </a:endParaRP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F0B4F33B-3EC1-4EDB-B38F-0AEC03ECD68B}"/>
              </a:ext>
            </a:extLst>
          </p:cNvPr>
          <p:cNvCxnSpPr/>
          <p:nvPr/>
        </p:nvCxnSpPr>
        <p:spPr>
          <a:xfrm flipV="1">
            <a:off x="3459892" y="4744995"/>
            <a:ext cx="0" cy="8567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6701C8E3-AC7E-49F3-9875-AE008D07F9BD}"/>
              </a:ext>
            </a:extLst>
          </p:cNvPr>
          <p:cNvSpPr txBox="1"/>
          <p:nvPr/>
        </p:nvSpPr>
        <p:spPr>
          <a:xfrm>
            <a:off x="2988073" y="5544065"/>
            <a:ext cx="2055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>
                <a:solidFill>
                  <a:srgbClr val="FF0000"/>
                </a:solidFill>
              </a:rPr>
              <a:t>Klicken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Sie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auf</a:t>
            </a:r>
            <a:r>
              <a:rPr lang="nl-NL" sz="1200" dirty="0">
                <a:solidFill>
                  <a:srgbClr val="FF0000"/>
                </a:solidFill>
              </a:rPr>
              <a:t> die </a:t>
            </a:r>
            <a:r>
              <a:rPr lang="nl-NL" sz="1200" dirty="0" err="1">
                <a:solidFill>
                  <a:srgbClr val="FF0000"/>
                </a:solidFill>
              </a:rPr>
              <a:t>drei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Punkte</a:t>
            </a:r>
            <a:endParaRPr lang="nl-NL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310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BD1D3B0-D5D2-4C60-A79D-180BAACAE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F9A940A-DFC5-433F-AFE3-9BAFBD0B3958}"/>
              </a:ext>
            </a:extLst>
          </p:cNvPr>
          <p:cNvSpPr txBox="1"/>
          <p:nvPr/>
        </p:nvSpPr>
        <p:spPr>
          <a:xfrm>
            <a:off x="4810897" y="5296930"/>
            <a:ext cx="5683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Sie</a:t>
            </a:r>
            <a:r>
              <a:rPr lang="nl-NL" sz="1200" dirty="0"/>
              <a:t> </a:t>
            </a:r>
            <a:r>
              <a:rPr lang="nl-NL" sz="1200" dirty="0" err="1"/>
              <a:t>können</a:t>
            </a:r>
            <a:r>
              <a:rPr lang="nl-NL" sz="1200" dirty="0"/>
              <a:t> sein </a:t>
            </a:r>
            <a:r>
              <a:rPr lang="nl-NL" sz="1200" dirty="0" err="1"/>
              <a:t>Profil</a:t>
            </a:r>
            <a:r>
              <a:rPr lang="nl-NL" sz="1200" dirty="0"/>
              <a:t> </a:t>
            </a:r>
            <a:r>
              <a:rPr lang="nl-NL" sz="1200" dirty="0" err="1"/>
              <a:t>einsehen</a:t>
            </a:r>
            <a:r>
              <a:rPr lang="nl-NL" sz="1200" dirty="0"/>
              <a:t>, </a:t>
            </a:r>
            <a:r>
              <a:rPr lang="nl-NL" sz="1200" dirty="0" err="1"/>
              <a:t>durchsuchen</a:t>
            </a:r>
            <a:r>
              <a:rPr lang="nl-NL" sz="1200" dirty="0"/>
              <a:t>, </a:t>
            </a:r>
            <a:r>
              <a:rPr lang="nl-NL" sz="1200" dirty="0" err="1"/>
              <a:t>mit</a:t>
            </a:r>
            <a:r>
              <a:rPr lang="nl-NL" sz="1200" dirty="0"/>
              <a:t> </a:t>
            </a:r>
            <a:r>
              <a:rPr lang="nl-NL" sz="1200" dirty="0" err="1"/>
              <a:t>einem</a:t>
            </a:r>
            <a:r>
              <a:rPr lang="nl-NL" sz="1200" dirty="0"/>
              <a:t> </a:t>
            </a:r>
            <a:r>
              <a:rPr lang="nl-NL" sz="1200" dirty="0" err="1"/>
              <a:t>Kurs</a:t>
            </a:r>
            <a:r>
              <a:rPr lang="nl-NL" sz="1200" dirty="0"/>
              <a:t> </a:t>
            </a:r>
            <a:r>
              <a:rPr lang="nl-NL" sz="1200" dirty="0" err="1"/>
              <a:t>verknüpfen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anmailen</a:t>
            </a:r>
            <a:r>
              <a:rPr lang="nl-NL" sz="1200" dirty="0"/>
              <a:t>.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486FBD90-6F8A-4EB7-8039-74E559D1311E}"/>
              </a:ext>
            </a:extLst>
          </p:cNvPr>
          <p:cNvCxnSpPr/>
          <p:nvPr/>
        </p:nvCxnSpPr>
        <p:spPr>
          <a:xfrm flipH="1">
            <a:off x="4514335" y="5132173"/>
            <a:ext cx="184527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5359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13C1E19-4C2E-42F5-BEF2-CC37E92DE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BE67A00-AB14-453E-8E38-5F7AD605F27B}"/>
              </a:ext>
            </a:extLst>
          </p:cNvPr>
          <p:cNvSpPr txBox="1"/>
          <p:nvPr/>
        </p:nvSpPr>
        <p:spPr>
          <a:xfrm>
            <a:off x="1964866" y="5061442"/>
            <a:ext cx="6384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Roy </a:t>
            </a:r>
            <a:r>
              <a:rPr lang="nl-NL" sz="1200" dirty="0" err="1"/>
              <a:t>ist</a:t>
            </a:r>
            <a:r>
              <a:rPr lang="nl-NL" sz="1200" dirty="0"/>
              <a:t> </a:t>
            </a:r>
            <a:r>
              <a:rPr lang="nl-NL" sz="1200" dirty="0" err="1"/>
              <a:t>fast</a:t>
            </a:r>
            <a:r>
              <a:rPr lang="nl-NL" sz="1200" dirty="0"/>
              <a:t> </a:t>
            </a:r>
            <a:r>
              <a:rPr lang="nl-NL" sz="1200" dirty="0" err="1"/>
              <a:t>fertig</a:t>
            </a:r>
            <a:r>
              <a:rPr lang="nl-NL" sz="1200" dirty="0"/>
              <a:t> </a:t>
            </a:r>
            <a:r>
              <a:rPr lang="nl-NL" sz="1200" dirty="0" err="1"/>
              <a:t>mit</a:t>
            </a:r>
            <a:r>
              <a:rPr lang="nl-NL" sz="1200" dirty="0"/>
              <a:t> </a:t>
            </a:r>
            <a:r>
              <a:rPr lang="nl-NL" sz="1200" dirty="0" err="1"/>
              <a:t>seinem</a:t>
            </a:r>
            <a:r>
              <a:rPr lang="nl-NL" sz="1200" dirty="0"/>
              <a:t> DM, es </a:t>
            </a:r>
            <a:r>
              <a:rPr lang="nl-NL" sz="1200" dirty="0" err="1"/>
              <a:t>fehlt</a:t>
            </a:r>
            <a:r>
              <a:rPr lang="nl-NL" sz="1200" dirty="0"/>
              <a:t> </a:t>
            </a:r>
            <a:r>
              <a:rPr lang="nl-NL" sz="1200" dirty="0" err="1"/>
              <a:t>nur</a:t>
            </a:r>
            <a:r>
              <a:rPr lang="nl-NL" sz="1200" dirty="0"/>
              <a:t> noch sein Brevet. </a:t>
            </a:r>
            <a:r>
              <a:rPr lang="nl-NL" sz="1200" dirty="0" err="1"/>
              <a:t>Geben</a:t>
            </a:r>
            <a:r>
              <a:rPr lang="nl-NL" sz="1200" dirty="0"/>
              <a:t> </a:t>
            </a:r>
            <a:r>
              <a:rPr lang="nl-NL" sz="1200" dirty="0" err="1"/>
              <a:t>Sie</a:t>
            </a:r>
            <a:r>
              <a:rPr lang="nl-NL" sz="1200" dirty="0"/>
              <a:t> </a:t>
            </a:r>
            <a:r>
              <a:rPr lang="nl-NL" sz="1200" dirty="0" err="1"/>
              <a:t>seine</a:t>
            </a:r>
            <a:r>
              <a:rPr lang="nl-NL" sz="1200" dirty="0"/>
              <a:t> </a:t>
            </a:r>
            <a:r>
              <a:rPr lang="nl-NL" sz="1200" dirty="0" err="1"/>
              <a:t>Instruktoren</a:t>
            </a:r>
            <a:r>
              <a:rPr lang="nl-NL" sz="1200" dirty="0"/>
              <a:t> (2 </a:t>
            </a:r>
            <a:r>
              <a:rPr lang="nl-NL" sz="1200" dirty="0" err="1"/>
              <a:t>erforderlich</a:t>
            </a:r>
            <a:r>
              <a:rPr lang="nl-NL" sz="1200" dirty="0"/>
              <a:t>! </a:t>
            </a:r>
            <a:r>
              <a:rPr lang="nl-NL" sz="1200" dirty="0" err="1"/>
              <a:t>Siehe</a:t>
            </a:r>
            <a:r>
              <a:rPr lang="nl-NL" sz="1200" dirty="0"/>
              <a:t> S&amp;P)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ein</a:t>
            </a:r>
            <a:r>
              <a:rPr lang="nl-NL" sz="1200" dirty="0"/>
              <a:t> (</a:t>
            </a:r>
            <a:r>
              <a:rPr lang="nl-NL" sz="1200" dirty="0" err="1"/>
              <a:t>anderes</a:t>
            </a:r>
            <a:r>
              <a:rPr lang="nl-NL" sz="1200" dirty="0"/>
              <a:t>) </a:t>
            </a:r>
            <a:r>
              <a:rPr lang="nl-NL" sz="1200" dirty="0" err="1"/>
              <a:t>Zertifizierungsdatum</a:t>
            </a:r>
            <a:r>
              <a:rPr lang="nl-NL" sz="1200" dirty="0"/>
              <a:t> </a:t>
            </a:r>
            <a:r>
              <a:rPr lang="nl-NL" sz="1200" dirty="0" err="1"/>
              <a:t>ein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drücken</a:t>
            </a:r>
            <a:r>
              <a:rPr lang="nl-NL" sz="1200" dirty="0"/>
              <a:t> </a:t>
            </a:r>
            <a:r>
              <a:rPr lang="nl-NL" sz="1200" dirty="0" err="1"/>
              <a:t>Sie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</a:t>
            </a:r>
            <a:r>
              <a:rPr lang="nl-NL" sz="1200" dirty="0" err="1"/>
              <a:t>Zertifizierung</a:t>
            </a:r>
            <a:r>
              <a:rPr lang="nl-NL" sz="1200" dirty="0"/>
              <a:t> </a:t>
            </a:r>
            <a:r>
              <a:rPr lang="nl-NL" sz="1200" dirty="0" err="1"/>
              <a:t>abschließen</a:t>
            </a:r>
            <a:endParaRPr lang="nl-NL" sz="1200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C1466790-D5DA-4743-B13D-60BA7C5003FD}"/>
              </a:ext>
            </a:extLst>
          </p:cNvPr>
          <p:cNvCxnSpPr>
            <a:cxnSpLocks/>
          </p:cNvCxnSpPr>
          <p:nvPr/>
        </p:nvCxnSpPr>
        <p:spPr>
          <a:xfrm flipV="1">
            <a:off x="7704083" y="5239266"/>
            <a:ext cx="1151593" cy="1453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CA96D944-38C6-4015-B5E1-768D2098794F}"/>
              </a:ext>
            </a:extLst>
          </p:cNvPr>
          <p:cNvCxnSpPr>
            <a:cxnSpLocks/>
          </p:cNvCxnSpPr>
          <p:nvPr/>
        </p:nvCxnSpPr>
        <p:spPr>
          <a:xfrm flipV="1">
            <a:off x="5980670" y="3937687"/>
            <a:ext cx="1079157" cy="11000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EA91378-BE90-4C1E-ABAA-E0DAB94A9321}"/>
              </a:ext>
            </a:extLst>
          </p:cNvPr>
          <p:cNvCxnSpPr>
            <a:cxnSpLocks/>
          </p:cNvCxnSpPr>
          <p:nvPr/>
        </p:nvCxnSpPr>
        <p:spPr>
          <a:xfrm flipH="1" flipV="1">
            <a:off x="5552303" y="3937687"/>
            <a:ext cx="428367" cy="11000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9D6E4DB7-8074-4871-9E76-EA2CF9EBD53A}"/>
              </a:ext>
            </a:extLst>
          </p:cNvPr>
          <p:cNvCxnSpPr>
            <a:cxnSpLocks/>
          </p:cNvCxnSpPr>
          <p:nvPr/>
        </p:nvCxnSpPr>
        <p:spPr>
          <a:xfrm flipV="1">
            <a:off x="5980670" y="3868011"/>
            <a:ext cx="2685535" cy="11697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8943DA38-8D4F-4CB0-9C35-61C99CF02775}"/>
              </a:ext>
            </a:extLst>
          </p:cNvPr>
          <p:cNvCxnSpPr>
            <a:cxnSpLocks/>
          </p:cNvCxnSpPr>
          <p:nvPr/>
        </p:nvCxnSpPr>
        <p:spPr>
          <a:xfrm flipV="1">
            <a:off x="5980670" y="3488725"/>
            <a:ext cx="2059459" cy="15487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320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F17C8C1-5558-4FEE-9B46-DDF0AD2BD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DF5E1140-5096-414D-9EE8-B0A9DC385408}"/>
              </a:ext>
            </a:extLst>
          </p:cNvPr>
          <p:cNvCxnSpPr>
            <a:cxnSpLocks/>
          </p:cNvCxnSpPr>
          <p:nvPr/>
        </p:nvCxnSpPr>
        <p:spPr>
          <a:xfrm flipV="1">
            <a:off x="3674076" y="3945924"/>
            <a:ext cx="543697" cy="11713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70EF43E1-B2B2-4074-8016-1DF0F0BA5DEE}"/>
              </a:ext>
            </a:extLst>
          </p:cNvPr>
          <p:cNvSpPr txBox="1"/>
          <p:nvPr/>
        </p:nvSpPr>
        <p:spPr>
          <a:xfrm>
            <a:off x="2214288" y="5117241"/>
            <a:ext cx="4074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Auch</a:t>
            </a:r>
            <a:r>
              <a:rPr lang="nl-NL" sz="1200" dirty="0"/>
              <a:t> hier </a:t>
            </a:r>
            <a:r>
              <a:rPr lang="nl-NL" sz="1200" dirty="0" err="1"/>
              <a:t>kannst</a:t>
            </a:r>
            <a:r>
              <a:rPr lang="nl-NL" sz="1200" dirty="0"/>
              <a:t> du </a:t>
            </a:r>
            <a:r>
              <a:rPr lang="nl-NL" sz="1200" dirty="0" err="1"/>
              <a:t>mit</a:t>
            </a:r>
            <a:r>
              <a:rPr lang="nl-NL" sz="1200" dirty="0"/>
              <a:t> </a:t>
            </a:r>
            <a:r>
              <a:rPr lang="nl-NL" sz="1200" dirty="0" err="1"/>
              <a:t>dem</a:t>
            </a:r>
            <a:r>
              <a:rPr lang="nl-NL" sz="1200" dirty="0"/>
              <a:t> Namen beginnen (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so</a:t>
            </a:r>
            <a:r>
              <a:rPr lang="nl-NL" sz="1200" dirty="0"/>
              <a:t> </a:t>
            </a:r>
            <a:r>
              <a:rPr lang="nl-NL" sz="1200" dirty="0" err="1"/>
              <a:t>weiter</a:t>
            </a:r>
            <a:r>
              <a:rPr lang="nl-NL" sz="1200" dirty="0"/>
              <a:t>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2FF4E1D-DE2B-4485-B3AB-7784EA04EB5D}"/>
              </a:ext>
            </a:extLst>
          </p:cNvPr>
          <p:cNvSpPr txBox="1"/>
          <p:nvPr/>
        </p:nvSpPr>
        <p:spPr>
          <a:xfrm>
            <a:off x="2273643" y="5758249"/>
            <a:ext cx="7826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Bij een </a:t>
            </a:r>
            <a:r>
              <a:rPr lang="nl-NL" sz="1200" dirty="0" err="1"/>
              <a:t>leadership</a:t>
            </a:r>
            <a:r>
              <a:rPr lang="nl-NL" sz="1200" dirty="0"/>
              <a:t> krijg je de melding dat je nog de benodigde formulieren (te vinden n Member Resources) moet insturen.</a:t>
            </a:r>
          </a:p>
          <a:p>
            <a:r>
              <a:rPr lang="nl-NL" sz="1200" dirty="0"/>
              <a:t>Bij recreaties ga je verder met eventueel brevetsoort (digitaal zonder of met en betaling indien nodig)</a:t>
            </a:r>
          </a:p>
        </p:txBody>
      </p:sp>
    </p:spTree>
    <p:extLst>
      <p:ext uri="{BB962C8B-B14F-4D97-AF65-F5344CB8AC3E}">
        <p14:creationId xmlns:p14="http://schemas.microsoft.com/office/powerpoint/2010/main" val="1016764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BC6B4-9548-4D69-AB3F-480237A012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u="sng" dirty="0">
                <a:solidFill>
                  <a:srgbClr val="0070C0"/>
                </a:solidFill>
              </a:rPr>
              <a:t>Affiliate Core</a:t>
            </a:r>
          </a:p>
        </p:txBody>
      </p:sp>
    </p:spTree>
    <p:extLst>
      <p:ext uri="{BB962C8B-B14F-4D97-AF65-F5344CB8AC3E}">
        <p14:creationId xmlns:p14="http://schemas.microsoft.com/office/powerpoint/2010/main" val="3630295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74E92EB5-BA72-4EBB-96AD-BA34D60D1597}"/>
              </a:ext>
            </a:extLst>
          </p:cNvPr>
          <p:cNvSpPr txBox="1"/>
          <p:nvPr/>
        </p:nvSpPr>
        <p:spPr>
          <a:xfrm>
            <a:off x="696836" y="769957"/>
            <a:ext cx="110947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Affiliate</a:t>
            </a:r>
            <a:r>
              <a:rPr lang="nl-NL" dirty="0"/>
              <a:t> </a:t>
            </a:r>
            <a:r>
              <a:rPr lang="nl-NL" dirty="0" err="1"/>
              <a:t>ist</a:t>
            </a:r>
            <a:r>
              <a:rPr lang="nl-NL" dirty="0"/>
              <a:t> </a:t>
            </a:r>
            <a:r>
              <a:rPr lang="nl-NL" dirty="0" err="1"/>
              <a:t>eine</a:t>
            </a:r>
            <a:r>
              <a:rPr lang="nl-NL" dirty="0"/>
              <a:t> Art </a:t>
            </a:r>
            <a:r>
              <a:rPr lang="nl-NL" dirty="0" err="1"/>
              <a:t>zusätzliche</a:t>
            </a:r>
            <a:r>
              <a:rPr lang="nl-NL" dirty="0"/>
              <a:t> </a:t>
            </a:r>
            <a:r>
              <a:rPr lang="nl-NL" dirty="0" err="1"/>
              <a:t>Mitgliedschaft</a:t>
            </a:r>
            <a:endParaRPr lang="nl-NL" dirty="0"/>
          </a:p>
          <a:p>
            <a:r>
              <a:rPr lang="nl-NL" dirty="0" err="1"/>
              <a:t>Sie</a:t>
            </a:r>
            <a:r>
              <a:rPr lang="nl-NL" dirty="0"/>
              <a:t> </a:t>
            </a:r>
            <a:r>
              <a:rPr lang="nl-NL" dirty="0" err="1"/>
              <a:t>kostet</a:t>
            </a:r>
            <a:r>
              <a:rPr lang="nl-NL" dirty="0"/>
              <a:t> $50 pro </a:t>
            </a:r>
            <a:r>
              <a:rPr lang="nl-NL" dirty="0" err="1"/>
              <a:t>Kalenderjahr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Sie</a:t>
            </a:r>
            <a:r>
              <a:rPr lang="nl-NL" dirty="0"/>
              <a:t> </a:t>
            </a:r>
            <a:r>
              <a:rPr lang="nl-NL" dirty="0" err="1"/>
              <a:t>erhalten</a:t>
            </a:r>
            <a:r>
              <a:rPr lang="nl-NL" dirty="0"/>
              <a:t> </a:t>
            </a:r>
            <a:r>
              <a:rPr lang="nl-NL" dirty="0" err="1"/>
              <a:t>einen</a:t>
            </a:r>
            <a:r>
              <a:rPr lang="nl-NL" dirty="0"/>
              <a:t> </a:t>
            </a:r>
            <a:r>
              <a:rPr lang="nl-NL" dirty="0" err="1"/>
              <a:t>Rabatt</a:t>
            </a:r>
            <a:r>
              <a:rPr lang="nl-NL" dirty="0"/>
              <a:t> </a:t>
            </a:r>
            <a:r>
              <a:rPr lang="nl-NL" dirty="0" err="1"/>
              <a:t>von</a:t>
            </a:r>
            <a:r>
              <a:rPr lang="nl-NL" dirty="0"/>
              <a:t> </a:t>
            </a:r>
            <a:r>
              <a:rPr lang="nl-NL" dirty="0" err="1"/>
              <a:t>etwa</a:t>
            </a:r>
            <a:r>
              <a:rPr lang="nl-NL" dirty="0"/>
              <a:t> 25% (</a:t>
            </a:r>
            <a:r>
              <a:rPr lang="nl-NL" dirty="0" err="1"/>
              <a:t>ohne</a:t>
            </a:r>
            <a:r>
              <a:rPr lang="nl-NL" dirty="0"/>
              <a:t> </a:t>
            </a:r>
            <a:r>
              <a:rPr lang="nl-NL" dirty="0" err="1"/>
              <a:t>Mehrwertsteuer</a:t>
            </a:r>
            <a:r>
              <a:rPr lang="nl-NL" dirty="0"/>
              <a:t>) </a:t>
            </a:r>
            <a:r>
              <a:rPr lang="nl-NL" dirty="0" err="1"/>
              <a:t>auf</a:t>
            </a:r>
            <a:r>
              <a:rPr lang="nl-NL" dirty="0"/>
              <a:t> die </a:t>
            </a:r>
            <a:r>
              <a:rPr lang="nl-NL" dirty="0" err="1"/>
              <a:t>meisten</a:t>
            </a:r>
            <a:r>
              <a:rPr lang="nl-NL" dirty="0"/>
              <a:t> </a:t>
            </a:r>
            <a:r>
              <a:rPr lang="nl-NL" dirty="0" err="1"/>
              <a:t>Einkäufe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Zum</a:t>
            </a:r>
            <a:r>
              <a:rPr lang="nl-NL" dirty="0"/>
              <a:t> Beispiel: 	Open Water </a:t>
            </a:r>
            <a:r>
              <a:rPr lang="nl-NL" dirty="0" err="1"/>
              <a:t>Scuba</a:t>
            </a:r>
            <a:r>
              <a:rPr lang="nl-NL" dirty="0"/>
              <a:t> </a:t>
            </a:r>
            <a:r>
              <a:rPr lang="nl-NL" dirty="0" err="1"/>
              <a:t>Diver</a:t>
            </a:r>
            <a:r>
              <a:rPr lang="nl-NL" dirty="0"/>
              <a:t> NES Digital </a:t>
            </a:r>
            <a:r>
              <a:rPr lang="nl-NL" dirty="0" err="1"/>
              <a:t>kostet</a:t>
            </a:r>
            <a:r>
              <a:rPr lang="nl-NL" dirty="0"/>
              <a:t> </a:t>
            </a:r>
            <a:r>
              <a:rPr lang="nl-NL" dirty="0" err="1"/>
              <a:t>normalerweise</a:t>
            </a:r>
            <a:r>
              <a:rPr lang="nl-NL" dirty="0"/>
              <a:t> ca (je </a:t>
            </a:r>
            <a:r>
              <a:rPr lang="nl-NL" dirty="0" err="1"/>
              <a:t>nach</a:t>
            </a:r>
            <a:r>
              <a:rPr lang="nl-NL" dirty="0"/>
              <a:t> </a:t>
            </a:r>
            <a:r>
              <a:rPr lang="nl-NL" dirty="0" err="1"/>
              <a:t>Dollarkurs</a:t>
            </a:r>
            <a:r>
              <a:rPr lang="nl-NL" dirty="0"/>
              <a:t>) $44,-</a:t>
            </a:r>
          </a:p>
          <a:p>
            <a:r>
              <a:rPr lang="nl-NL" dirty="0"/>
              <a:t>                          	</a:t>
            </a:r>
            <a:r>
              <a:rPr lang="nl-NL" dirty="0" err="1"/>
              <a:t>Aber</a:t>
            </a:r>
            <a:r>
              <a:rPr lang="nl-NL" dirty="0"/>
              <a:t> als </a:t>
            </a:r>
            <a:r>
              <a:rPr lang="nl-NL" dirty="0" err="1"/>
              <a:t>Affiliate</a:t>
            </a:r>
            <a:r>
              <a:rPr lang="nl-NL" dirty="0"/>
              <a:t>: $33,-</a:t>
            </a:r>
          </a:p>
          <a:p>
            <a:r>
              <a:rPr lang="nl-NL" dirty="0"/>
              <a:t>		</a:t>
            </a:r>
            <a:r>
              <a:rPr lang="nl-NL" dirty="0" err="1"/>
              <a:t>Ein</a:t>
            </a:r>
            <a:r>
              <a:rPr lang="nl-NL" dirty="0"/>
              <a:t> </a:t>
            </a:r>
            <a:r>
              <a:rPr lang="nl-NL" dirty="0" err="1"/>
              <a:t>Instruktor</a:t>
            </a:r>
            <a:r>
              <a:rPr lang="nl-NL" dirty="0"/>
              <a:t> </a:t>
            </a:r>
            <a:r>
              <a:rPr lang="nl-NL" dirty="0" err="1"/>
              <a:t>Crossover</a:t>
            </a:r>
            <a:r>
              <a:rPr lang="nl-NL" dirty="0"/>
              <a:t> Digital $357 </a:t>
            </a:r>
            <a:r>
              <a:rPr lang="nl-NL" dirty="0" err="1"/>
              <a:t>und</a:t>
            </a:r>
            <a:r>
              <a:rPr lang="nl-NL" dirty="0"/>
              <a:t> als </a:t>
            </a:r>
            <a:r>
              <a:rPr lang="nl-NL" dirty="0" err="1"/>
              <a:t>Affiliate</a:t>
            </a:r>
            <a:r>
              <a:rPr lang="nl-NL" dirty="0"/>
              <a:t> $247</a:t>
            </a:r>
          </a:p>
          <a:p>
            <a:endParaRPr lang="nl-NL" dirty="0"/>
          </a:p>
          <a:p>
            <a:r>
              <a:rPr lang="nl-NL" dirty="0"/>
              <a:t>Du </a:t>
            </a:r>
            <a:r>
              <a:rPr lang="nl-NL" dirty="0" err="1"/>
              <a:t>kannst</a:t>
            </a:r>
            <a:r>
              <a:rPr lang="nl-NL" dirty="0"/>
              <a:t> </a:t>
            </a:r>
            <a:r>
              <a:rPr lang="nl-NL" dirty="0" err="1"/>
              <a:t>aber</a:t>
            </a:r>
            <a:r>
              <a:rPr lang="nl-NL" dirty="0"/>
              <a:t> </a:t>
            </a:r>
            <a:r>
              <a:rPr lang="nl-NL" dirty="0" err="1"/>
              <a:t>auch</a:t>
            </a:r>
            <a:r>
              <a:rPr lang="nl-NL" dirty="0"/>
              <a:t> </a:t>
            </a:r>
            <a:r>
              <a:rPr lang="nl-NL" dirty="0" err="1"/>
              <a:t>einen</a:t>
            </a:r>
            <a:r>
              <a:rPr lang="nl-NL" dirty="0"/>
              <a:t> </a:t>
            </a:r>
            <a:r>
              <a:rPr lang="nl-NL" dirty="0" err="1"/>
              <a:t>Eintrag</a:t>
            </a:r>
            <a:r>
              <a:rPr lang="nl-NL" dirty="0"/>
              <a:t> </a:t>
            </a:r>
            <a:r>
              <a:rPr lang="nl-NL" dirty="0" err="1"/>
              <a:t>bekommen</a:t>
            </a:r>
            <a:r>
              <a:rPr lang="nl-NL" dirty="0"/>
              <a:t> als:</a:t>
            </a:r>
          </a:p>
          <a:p>
            <a:r>
              <a:rPr lang="nl-NL" dirty="0"/>
              <a:t>Du </a:t>
            </a:r>
            <a:r>
              <a:rPr lang="nl-NL" dirty="0" err="1"/>
              <a:t>bietest</a:t>
            </a:r>
            <a:r>
              <a:rPr lang="nl-NL" dirty="0"/>
              <a:t> </a:t>
            </a:r>
            <a:r>
              <a:rPr lang="nl-NL" dirty="0" err="1"/>
              <a:t>nur</a:t>
            </a:r>
            <a:r>
              <a:rPr lang="nl-NL" dirty="0"/>
              <a:t> NAUI in </a:t>
            </a:r>
            <a:r>
              <a:rPr lang="nl-NL" dirty="0" err="1"/>
              <a:t>Deinem</a:t>
            </a:r>
            <a:r>
              <a:rPr lang="nl-NL" dirty="0"/>
              <a:t> </a:t>
            </a:r>
            <a:r>
              <a:rPr lang="nl-NL" dirty="0" err="1"/>
              <a:t>Tauchshop</a:t>
            </a:r>
            <a:r>
              <a:rPr lang="nl-NL" dirty="0"/>
              <a:t>  </a:t>
            </a:r>
            <a:r>
              <a:rPr lang="nl-NL" dirty="0" err="1"/>
              <a:t>an</a:t>
            </a:r>
            <a:r>
              <a:rPr lang="nl-NL" dirty="0"/>
              <a:t>, </a:t>
            </a:r>
            <a:r>
              <a:rPr lang="nl-NL" dirty="0" err="1"/>
              <a:t>kannst</a:t>
            </a:r>
            <a:r>
              <a:rPr lang="nl-NL" dirty="0"/>
              <a:t> Du </a:t>
            </a:r>
            <a:r>
              <a:rPr lang="nl-NL" dirty="0" err="1"/>
              <a:t>Dich</a:t>
            </a:r>
            <a:r>
              <a:rPr lang="nl-NL" dirty="0"/>
              <a:t> als "Platinum Pro </a:t>
            </a:r>
            <a:r>
              <a:rPr lang="nl-NL" dirty="0" err="1"/>
              <a:t>Dive</a:t>
            </a:r>
            <a:r>
              <a:rPr lang="nl-NL" dirty="0"/>
              <a:t> Center" </a:t>
            </a:r>
            <a:r>
              <a:rPr lang="nl-NL" dirty="0" err="1"/>
              <a:t>registrieren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hast</a:t>
            </a:r>
            <a:r>
              <a:rPr lang="nl-NL" dirty="0"/>
              <a:t> </a:t>
            </a:r>
            <a:r>
              <a:rPr lang="nl-NL" dirty="0" err="1"/>
              <a:t>eine</a:t>
            </a:r>
            <a:r>
              <a:rPr lang="nl-NL" dirty="0"/>
              <a:t> Course Director in </a:t>
            </a:r>
            <a:r>
              <a:rPr lang="nl-NL" dirty="0" err="1"/>
              <a:t>Deinem</a:t>
            </a:r>
            <a:r>
              <a:rPr lang="nl-NL" dirty="0"/>
              <a:t> </a:t>
            </a:r>
            <a:r>
              <a:rPr lang="nl-NL" dirty="0" err="1"/>
              <a:t>Tauchshop</a:t>
            </a:r>
            <a:r>
              <a:rPr lang="nl-NL" dirty="0"/>
              <a:t>, </a:t>
            </a:r>
            <a:r>
              <a:rPr lang="nl-NL" dirty="0" err="1"/>
              <a:t>dann</a:t>
            </a:r>
            <a:r>
              <a:rPr lang="nl-NL" dirty="0"/>
              <a:t> </a:t>
            </a:r>
            <a:r>
              <a:rPr lang="nl-NL" dirty="0" err="1"/>
              <a:t>kannst</a:t>
            </a:r>
            <a:r>
              <a:rPr lang="nl-NL" dirty="0"/>
              <a:t> Du </a:t>
            </a:r>
            <a:r>
              <a:rPr lang="nl-NL" dirty="0" err="1"/>
              <a:t>Dich</a:t>
            </a:r>
            <a:r>
              <a:rPr lang="nl-NL" dirty="0"/>
              <a:t> als  "Professional Development Center" </a:t>
            </a:r>
            <a:r>
              <a:rPr lang="nl-NL" dirty="0" err="1"/>
              <a:t>eintragen</a:t>
            </a:r>
            <a:r>
              <a:rPr lang="nl-NL" dirty="0"/>
              <a:t> lassen.</a:t>
            </a:r>
          </a:p>
          <a:p>
            <a:r>
              <a:rPr lang="nl-NL" dirty="0"/>
              <a:t>Bist du </a:t>
            </a:r>
            <a:r>
              <a:rPr lang="nl-NL" dirty="0" err="1"/>
              <a:t>allein</a:t>
            </a:r>
            <a:r>
              <a:rPr lang="nl-NL" dirty="0"/>
              <a:t>, </a:t>
            </a:r>
            <a:r>
              <a:rPr lang="nl-NL" dirty="0" err="1"/>
              <a:t>kannst</a:t>
            </a:r>
            <a:r>
              <a:rPr lang="nl-NL" dirty="0"/>
              <a:t> du </a:t>
            </a:r>
            <a:r>
              <a:rPr lang="nl-NL" dirty="0" err="1"/>
              <a:t>ein</a:t>
            </a:r>
            <a:r>
              <a:rPr lang="nl-NL" dirty="0"/>
              <a:t> Professional </a:t>
            </a:r>
            <a:r>
              <a:rPr lang="nl-NL" dirty="0" err="1"/>
              <a:t>Educator</a:t>
            </a:r>
            <a:r>
              <a:rPr lang="nl-NL" dirty="0"/>
              <a:t> (PE) werden</a:t>
            </a:r>
          </a:p>
          <a:p>
            <a:endParaRPr lang="nl-NL" dirty="0"/>
          </a:p>
          <a:p>
            <a:r>
              <a:rPr lang="nl-NL" dirty="0" err="1"/>
              <a:t>Aber</a:t>
            </a:r>
            <a:r>
              <a:rPr lang="nl-NL" dirty="0"/>
              <a:t> </a:t>
            </a:r>
            <a:r>
              <a:rPr lang="nl-NL" dirty="0" err="1"/>
              <a:t>vieles</a:t>
            </a:r>
            <a:r>
              <a:rPr lang="nl-NL" dirty="0"/>
              <a:t> </a:t>
            </a:r>
            <a:r>
              <a:rPr lang="nl-NL" dirty="0" err="1"/>
              <a:t>mehr</a:t>
            </a:r>
            <a:r>
              <a:rPr lang="nl-NL" dirty="0"/>
              <a:t>. Du </a:t>
            </a:r>
            <a:r>
              <a:rPr lang="nl-NL" dirty="0" err="1"/>
              <a:t>wirst</a:t>
            </a:r>
            <a:r>
              <a:rPr lang="nl-NL" dirty="0"/>
              <a:t> </a:t>
            </a:r>
            <a:r>
              <a:rPr lang="nl-NL" dirty="0" err="1"/>
              <a:t>auch</a:t>
            </a:r>
            <a:r>
              <a:rPr lang="nl-NL" dirty="0"/>
              <a:t> </a:t>
            </a:r>
            <a:r>
              <a:rPr lang="nl-NL" dirty="0" err="1"/>
              <a:t>auf</a:t>
            </a:r>
            <a:r>
              <a:rPr lang="nl-NL" dirty="0"/>
              <a:t> der Website bei den </a:t>
            </a:r>
            <a:r>
              <a:rPr lang="nl-NL" dirty="0" err="1"/>
              <a:t>Tauchbasen</a:t>
            </a:r>
            <a:r>
              <a:rPr lang="nl-NL" dirty="0"/>
              <a:t> </a:t>
            </a:r>
            <a:r>
              <a:rPr lang="nl-NL" dirty="0" err="1"/>
              <a:t>gelistet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Die </a:t>
            </a:r>
            <a:r>
              <a:rPr lang="nl-NL" dirty="0" err="1"/>
              <a:t>Formulare</a:t>
            </a:r>
            <a:r>
              <a:rPr lang="nl-NL" dirty="0"/>
              <a:t> </a:t>
            </a:r>
            <a:r>
              <a:rPr lang="nl-NL" dirty="0" err="1"/>
              <a:t>findest</a:t>
            </a:r>
            <a:r>
              <a:rPr lang="nl-NL" dirty="0"/>
              <a:t> du in CORE, Member Resources/Forms/</a:t>
            </a:r>
            <a:r>
              <a:rPr lang="nl-NL" dirty="0" err="1"/>
              <a:t>Membership</a:t>
            </a:r>
            <a:r>
              <a:rPr lang="nl-NL" dirty="0"/>
              <a:t> Forms/ New </a:t>
            </a:r>
            <a:r>
              <a:rPr lang="nl-NL" dirty="0" err="1"/>
              <a:t>affiliate</a:t>
            </a:r>
            <a:r>
              <a:rPr lang="nl-NL" dirty="0"/>
              <a:t>, </a:t>
            </a:r>
            <a:r>
              <a:rPr lang="nl-NL" dirty="0" err="1"/>
              <a:t>oder</a:t>
            </a:r>
            <a:r>
              <a:rPr lang="nl-NL" dirty="0"/>
              <a:t> </a:t>
            </a:r>
            <a:r>
              <a:rPr lang="nl-NL" dirty="0" err="1"/>
              <a:t>frag</a:t>
            </a:r>
            <a:r>
              <a:rPr lang="nl-NL" dirty="0"/>
              <a:t> </a:t>
            </a:r>
            <a:r>
              <a:rPr lang="nl-NL" dirty="0" err="1"/>
              <a:t>mich</a:t>
            </a:r>
            <a:r>
              <a:rPr lang="nl-NL" dirty="0"/>
              <a:t> </a:t>
            </a:r>
            <a:r>
              <a:rPr lang="nl-NL" dirty="0" err="1"/>
              <a:t>einfach</a:t>
            </a:r>
            <a:r>
              <a:rPr lang="nl-NL" dirty="0"/>
              <a:t> </a:t>
            </a:r>
            <a:r>
              <a:rPr lang="nl-NL" dirty="0" err="1"/>
              <a:t>um</a:t>
            </a:r>
            <a:r>
              <a:rPr lang="nl-NL" dirty="0"/>
              <a:t> </a:t>
            </a:r>
            <a:r>
              <a:rPr lang="nl-NL" dirty="0" err="1"/>
              <a:t>Hilfe</a:t>
            </a:r>
            <a:r>
              <a:rPr lang="nl-NL" dirty="0"/>
              <a:t>.</a:t>
            </a:r>
          </a:p>
          <a:p>
            <a:r>
              <a:rPr lang="nl-NL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806804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F1925FA-167D-43B8-9AA8-282D4180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803944A-BC0F-456B-8E51-F4E2B0855639}"/>
              </a:ext>
            </a:extLst>
          </p:cNvPr>
          <p:cNvSpPr txBox="1"/>
          <p:nvPr/>
        </p:nvSpPr>
        <p:spPr>
          <a:xfrm>
            <a:off x="9271831" y="4725833"/>
            <a:ext cx="2616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1 </a:t>
            </a:r>
            <a:r>
              <a:rPr lang="nl-NL" sz="1400" dirty="0" err="1"/>
              <a:t>von</a:t>
            </a:r>
            <a:r>
              <a:rPr lang="nl-NL" sz="1400" dirty="0"/>
              <a:t> 2. </a:t>
            </a:r>
            <a:r>
              <a:rPr lang="nl-NL" sz="1400" dirty="0" err="1"/>
              <a:t>Gib</a:t>
            </a:r>
            <a:r>
              <a:rPr lang="nl-NL" sz="1400" dirty="0"/>
              <a:t> </a:t>
            </a:r>
            <a:r>
              <a:rPr lang="nl-NL" sz="1400" dirty="0" err="1"/>
              <a:t>Deine</a:t>
            </a:r>
            <a:r>
              <a:rPr lang="nl-NL" sz="1400" dirty="0"/>
              <a:t> </a:t>
            </a:r>
            <a:r>
              <a:rPr lang="nl-NL" sz="1400" dirty="0" err="1"/>
              <a:t>Suchkriterien</a:t>
            </a:r>
            <a:r>
              <a:rPr lang="nl-NL" sz="1400" dirty="0"/>
              <a:t> </a:t>
            </a:r>
            <a:br>
              <a:rPr lang="nl-NL" sz="1400" dirty="0"/>
            </a:br>
            <a:r>
              <a:rPr lang="nl-NL" sz="1400" dirty="0" err="1"/>
              <a:t>ein</a:t>
            </a:r>
            <a:endParaRPr lang="nl-NL" sz="1400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739F414D-FDEE-4DCF-84D7-C83F3CCB4A31}"/>
              </a:ext>
            </a:extLst>
          </p:cNvPr>
          <p:cNvCxnSpPr>
            <a:stCxn id="3" idx="1"/>
          </p:cNvCxnSpPr>
          <p:nvPr/>
        </p:nvCxnSpPr>
        <p:spPr>
          <a:xfrm flipH="1">
            <a:off x="8744609" y="4987443"/>
            <a:ext cx="527222" cy="6116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126DF2B3-FC2E-4670-91E2-0B76DC6A6685}"/>
              </a:ext>
            </a:extLst>
          </p:cNvPr>
          <p:cNvCxnSpPr>
            <a:cxnSpLocks/>
          </p:cNvCxnSpPr>
          <p:nvPr/>
        </p:nvCxnSpPr>
        <p:spPr>
          <a:xfrm flipV="1">
            <a:off x="2508422" y="1029730"/>
            <a:ext cx="696097" cy="7901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20DA4DE8-FE97-491B-A02D-62B6DA3B2F3B}"/>
              </a:ext>
            </a:extLst>
          </p:cNvPr>
          <p:cNvSpPr txBox="1"/>
          <p:nvPr/>
        </p:nvSpPr>
        <p:spPr>
          <a:xfrm>
            <a:off x="1305697" y="1709351"/>
            <a:ext cx="6193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1. Wenn Du "Zulassen" bestätigst, wird sofort nach dem aktuellen Standort gesucht</a:t>
            </a:r>
            <a:endParaRPr lang="nl-NL" sz="1400" dirty="0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4FEFDA1E-920F-4B5A-B30B-011891E0F8A8}"/>
              </a:ext>
            </a:extLst>
          </p:cNvPr>
          <p:cNvCxnSpPr/>
          <p:nvPr/>
        </p:nvCxnSpPr>
        <p:spPr>
          <a:xfrm>
            <a:off x="1721708" y="4995563"/>
            <a:ext cx="1696995" cy="4414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D82C2CE9-4AC7-424B-BBEB-9E54255D3FD3}"/>
              </a:ext>
            </a:extLst>
          </p:cNvPr>
          <p:cNvSpPr txBox="1"/>
          <p:nvPr/>
        </p:nvSpPr>
        <p:spPr>
          <a:xfrm>
            <a:off x="1305697" y="4657008"/>
            <a:ext cx="1139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3. </a:t>
            </a:r>
            <a:r>
              <a:rPr lang="nl-NL" sz="1400" dirty="0" err="1"/>
              <a:t>Ergebnisse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931698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6AE8B74-3534-4BA6-BAF3-2036D4268649}"/>
              </a:ext>
            </a:extLst>
          </p:cNvPr>
          <p:cNvSpPr txBox="1"/>
          <p:nvPr/>
        </p:nvSpPr>
        <p:spPr>
          <a:xfrm>
            <a:off x="1037968" y="1021492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Du </a:t>
            </a:r>
            <a:r>
              <a:rPr lang="nl-NL" dirty="0" err="1"/>
              <a:t>kannst</a:t>
            </a:r>
            <a:r>
              <a:rPr lang="nl-NL" dirty="0"/>
              <a:t> </a:t>
            </a:r>
            <a:r>
              <a:rPr lang="nl-NL" dirty="0" err="1"/>
              <a:t>einen</a:t>
            </a:r>
            <a:r>
              <a:rPr lang="nl-NL" dirty="0"/>
              <a:t> </a:t>
            </a:r>
            <a:r>
              <a:rPr lang="nl-NL" dirty="0" err="1"/>
              <a:t>neuen</a:t>
            </a:r>
            <a:r>
              <a:rPr lang="nl-NL" dirty="0"/>
              <a:t> </a:t>
            </a:r>
            <a:r>
              <a:rPr lang="nl-NL" dirty="0" err="1"/>
              <a:t>Kollegen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deine</a:t>
            </a:r>
            <a:r>
              <a:rPr lang="nl-NL" dirty="0"/>
              <a:t> </a:t>
            </a:r>
            <a:r>
              <a:rPr lang="nl-NL" dirty="0" err="1"/>
              <a:t>Tauchschule</a:t>
            </a:r>
            <a:r>
              <a:rPr lang="nl-NL" dirty="0"/>
              <a:t> </a:t>
            </a:r>
            <a:r>
              <a:rPr lang="nl-NL" dirty="0" err="1"/>
              <a:t>oder</a:t>
            </a:r>
            <a:r>
              <a:rPr lang="nl-NL" dirty="0"/>
              <a:t> PE </a:t>
            </a:r>
            <a:r>
              <a:rPr lang="nl-NL" dirty="0" err="1"/>
              <a:t>oder</a:t>
            </a:r>
            <a:r>
              <a:rPr lang="nl-NL" dirty="0"/>
              <a:t> was </a:t>
            </a:r>
            <a:r>
              <a:rPr lang="nl-NL" dirty="0" err="1"/>
              <a:t>auch</a:t>
            </a:r>
            <a:r>
              <a:rPr lang="nl-NL" dirty="0"/>
              <a:t> immer du </a:t>
            </a:r>
            <a:r>
              <a:rPr lang="nl-NL" dirty="0" err="1"/>
              <a:t>willst</a:t>
            </a:r>
            <a:r>
              <a:rPr lang="nl-NL" dirty="0"/>
              <a:t> </a:t>
            </a:r>
            <a:r>
              <a:rPr lang="nl-NL" dirty="0" err="1"/>
              <a:t>anhängen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- </a:t>
            </a:r>
            <a:r>
              <a:rPr lang="nl-NL" dirty="0" err="1"/>
              <a:t>Vorteil</a:t>
            </a:r>
            <a:r>
              <a:rPr lang="nl-NL" dirty="0"/>
              <a:t>: </a:t>
            </a:r>
            <a:r>
              <a:rPr lang="nl-NL" dirty="0" err="1"/>
              <a:t>Sie</a:t>
            </a:r>
            <a:r>
              <a:rPr lang="nl-NL" dirty="0"/>
              <a:t> </a:t>
            </a:r>
            <a:r>
              <a:rPr lang="nl-NL" dirty="0" err="1"/>
              <a:t>können</a:t>
            </a:r>
            <a:r>
              <a:rPr lang="nl-NL" dirty="0"/>
              <a:t> </a:t>
            </a:r>
            <a:r>
              <a:rPr lang="nl-NL" dirty="0" err="1"/>
              <a:t>ihn</a:t>
            </a:r>
            <a:r>
              <a:rPr lang="nl-NL" dirty="0"/>
              <a:t> </a:t>
            </a:r>
            <a:r>
              <a:rPr lang="nl-NL" dirty="0" err="1"/>
              <a:t>Ihren</a:t>
            </a:r>
            <a:r>
              <a:rPr lang="nl-NL" dirty="0"/>
              <a:t> </a:t>
            </a:r>
            <a:r>
              <a:rPr lang="nl-NL" dirty="0" err="1"/>
              <a:t>Kursteilnehmern</a:t>
            </a:r>
            <a:r>
              <a:rPr lang="nl-NL" dirty="0"/>
              <a:t> </a:t>
            </a:r>
            <a:r>
              <a:rPr lang="nl-NL" dirty="0" err="1"/>
              <a:t>zuordnen</a:t>
            </a:r>
            <a:r>
              <a:rPr lang="nl-NL" dirty="0"/>
              <a:t>, er/</a:t>
            </a:r>
            <a:r>
              <a:rPr lang="nl-NL" dirty="0" err="1"/>
              <a:t>sie</a:t>
            </a:r>
            <a:r>
              <a:rPr lang="nl-NL" dirty="0"/>
              <a:t> </a:t>
            </a:r>
            <a:r>
              <a:rPr lang="nl-NL" dirty="0" err="1"/>
              <a:t>kann</a:t>
            </a:r>
            <a:r>
              <a:rPr lang="nl-NL" dirty="0"/>
              <a:t> alles </a:t>
            </a:r>
            <a:r>
              <a:rPr lang="nl-NL" dirty="0" err="1"/>
              <a:t>selbständig</a:t>
            </a:r>
            <a:r>
              <a:rPr lang="nl-NL" dirty="0"/>
              <a:t> </a:t>
            </a:r>
            <a:r>
              <a:rPr lang="nl-NL" dirty="0" err="1"/>
              <a:t>machen</a:t>
            </a:r>
            <a:r>
              <a:rPr lang="nl-NL" dirty="0"/>
              <a:t>, </a:t>
            </a:r>
            <a:r>
              <a:rPr lang="nl-NL" dirty="0" err="1"/>
              <a:t>einschließlich</a:t>
            </a:r>
            <a:r>
              <a:rPr lang="nl-NL" dirty="0"/>
              <a:t> der </a:t>
            </a:r>
            <a:r>
              <a:rPr lang="nl-NL" dirty="0" err="1"/>
              <a:t>Brevetierung</a:t>
            </a:r>
            <a:r>
              <a:rPr lang="nl-NL" dirty="0"/>
              <a:t>, </a:t>
            </a:r>
            <a:r>
              <a:rPr lang="nl-NL" dirty="0" err="1"/>
              <a:t>aber</a:t>
            </a:r>
            <a:r>
              <a:rPr lang="nl-NL" dirty="0"/>
              <a:t> </a:t>
            </a:r>
            <a:r>
              <a:rPr lang="nl-NL" dirty="0" err="1"/>
              <a:t>auch</a:t>
            </a:r>
            <a:r>
              <a:rPr lang="nl-NL" dirty="0"/>
              <a:t> </a:t>
            </a:r>
            <a:r>
              <a:rPr lang="nl-NL" dirty="0" err="1"/>
              <a:t>dem</a:t>
            </a:r>
            <a:r>
              <a:rPr lang="nl-NL" dirty="0"/>
              <a:t> E-Learning </a:t>
            </a:r>
            <a:r>
              <a:rPr lang="nl-NL" dirty="0" err="1"/>
              <a:t>folgen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1702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D57C97A-71D9-45C1-A542-E9761C375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6106F938-464F-4458-847D-BCF47273A539}"/>
              </a:ext>
            </a:extLst>
          </p:cNvPr>
          <p:cNvCxnSpPr/>
          <p:nvPr/>
        </p:nvCxnSpPr>
        <p:spPr>
          <a:xfrm flipH="1">
            <a:off x="3958046" y="1632857"/>
            <a:ext cx="2743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37A1D6F8-88F9-41BA-B4A8-8B0C22FF848E}"/>
              </a:ext>
            </a:extLst>
          </p:cNvPr>
          <p:cNvCxnSpPr/>
          <p:nvPr/>
        </p:nvCxnSpPr>
        <p:spPr>
          <a:xfrm flipH="1">
            <a:off x="1045029" y="5917474"/>
            <a:ext cx="1071154" cy="6139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C99F9435-B3D0-43A2-A877-ADB9DFA6760F}"/>
              </a:ext>
            </a:extLst>
          </p:cNvPr>
          <p:cNvCxnSpPr/>
          <p:nvPr/>
        </p:nvCxnSpPr>
        <p:spPr>
          <a:xfrm flipH="1">
            <a:off x="4663440" y="4689566"/>
            <a:ext cx="2521131" cy="483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6E9C0E8D-0090-4FC0-9143-A0230FE8F7A9}"/>
              </a:ext>
            </a:extLst>
          </p:cNvPr>
          <p:cNvCxnSpPr/>
          <p:nvPr/>
        </p:nvCxnSpPr>
        <p:spPr>
          <a:xfrm flipH="1">
            <a:off x="4835434" y="4447903"/>
            <a:ext cx="2521131" cy="483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047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2F2A32E-CF74-4834-B479-4B8079052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4EA0E60-8610-4F53-8BAE-7502D2FE682F}"/>
              </a:ext>
            </a:extLst>
          </p:cNvPr>
          <p:cNvSpPr txBox="1"/>
          <p:nvPr/>
        </p:nvSpPr>
        <p:spPr>
          <a:xfrm>
            <a:off x="444844" y="1204784"/>
            <a:ext cx="36331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Sie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erhalten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außerdem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einen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zusätzlichen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Anmeldecode</a:t>
            </a:r>
            <a:r>
              <a:rPr lang="nl-NL" dirty="0">
                <a:solidFill>
                  <a:schemeClr val="bg1"/>
                </a:solidFill>
              </a:rPr>
              <a:t> als </a:t>
            </a:r>
            <a:r>
              <a:rPr lang="nl-NL" dirty="0" err="1">
                <a:solidFill>
                  <a:schemeClr val="bg1"/>
                </a:solidFill>
              </a:rPr>
              <a:t>Affiliate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Mein </a:t>
            </a:r>
            <a:r>
              <a:rPr lang="nl-NL" dirty="0" err="1">
                <a:solidFill>
                  <a:schemeClr val="bg1"/>
                </a:solidFill>
              </a:rPr>
              <a:t>Persönliches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Konto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Affiliate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Konto</a:t>
            </a:r>
            <a:endParaRPr lang="nl-NL" dirty="0">
              <a:solidFill>
                <a:schemeClr val="bg1"/>
              </a:solidFill>
            </a:endParaRP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AB0FBB25-BB8F-4B94-9BC5-3D3547C7263C}"/>
              </a:ext>
            </a:extLst>
          </p:cNvPr>
          <p:cNvCxnSpPr>
            <a:cxnSpLocks/>
          </p:cNvCxnSpPr>
          <p:nvPr/>
        </p:nvCxnSpPr>
        <p:spPr>
          <a:xfrm>
            <a:off x="2953407" y="3608174"/>
            <a:ext cx="1758636" cy="1647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5133994B-7A46-4AD9-9F13-6853B4AE965F}"/>
              </a:ext>
            </a:extLst>
          </p:cNvPr>
          <p:cNvCxnSpPr>
            <a:cxnSpLocks/>
          </p:cNvCxnSpPr>
          <p:nvPr/>
        </p:nvCxnSpPr>
        <p:spPr>
          <a:xfrm>
            <a:off x="2070538" y="4110681"/>
            <a:ext cx="255088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618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121A2CB-30A7-45FD-A068-F14ABA1BB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C4A582D-79BE-446F-A75D-E458E26A3A7D}"/>
              </a:ext>
            </a:extLst>
          </p:cNvPr>
          <p:cNvSpPr txBox="1"/>
          <p:nvPr/>
        </p:nvSpPr>
        <p:spPr>
          <a:xfrm>
            <a:off x="7556938" y="4843849"/>
            <a:ext cx="4382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Du </a:t>
            </a:r>
            <a:r>
              <a:rPr lang="nl-NL" dirty="0" err="1">
                <a:solidFill>
                  <a:srgbClr val="FF0000"/>
                </a:solidFill>
              </a:rPr>
              <a:t>siehst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dasselbe</a:t>
            </a:r>
            <a:r>
              <a:rPr lang="nl-NL" dirty="0">
                <a:solidFill>
                  <a:srgbClr val="FF0000"/>
                </a:solidFill>
              </a:rPr>
              <a:t>, </a:t>
            </a:r>
            <a:r>
              <a:rPr lang="nl-NL" dirty="0" err="1">
                <a:solidFill>
                  <a:srgbClr val="FF0000"/>
                </a:solidFill>
              </a:rPr>
              <a:t>nur</a:t>
            </a:r>
            <a:r>
              <a:rPr lang="nl-NL" dirty="0">
                <a:solidFill>
                  <a:srgbClr val="FF0000"/>
                </a:solidFill>
              </a:rPr>
              <a:t> Dein </a:t>
            </a:r>
            <a:r>
              <a:rPr lang="nl-NL" dirty="0" err="1">
                <a:solidFill>
                  <a:srgbClr val="FF0000"/>
                </a:solidFill>
              </a:rPr>
              <a:t>Kontoname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ist</a:t>
            </a:r>
            <a:r>
              <a:rPr lang="nl-NL" dirty="0">
                <a:solidFill>
                  <a:srgbClr val="FF0000"/>
                </a:solidFill>
              </a:rPr>
              <a:t> anders</a:t>
            </a:r>
          </a:p>
          <a:p>
            <a:endParaRPr lang="nl-NL" dirty="0">
              <a:solidFill>
                <a:srgbClr val="FF0000"/>
              </a:solidFill>
            </a:endParaRPr>
          </a:p>
          <a:p>
            <a:r>
              <a:rPr lang="nl-NL" dirty="0">
                <a:solidFill>
                  <a:srgbClr val="FF0000"/>
                </a:solidFill>
              </a:rPr>
              <a:t>In </a:t>
            </a:r>
            <a:r>
              <a:rPr lang="nl-NL" dirty="0" err="1">
                <a:solidFill>
                  <a:srgbClr val="FF0000"/>
                </a:solidFill>
              </a:rPr>
              <a:t>diesem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Fall</a:t>
            </a:r>
            <a:r>
              <a:rPr lang="nl-NL" dirty="0">
                <a:solidFill>
                  <a:srgbClr val="FF0000"/>
                </a:solidFill>
              </a:rPr>
              <a:t> nicht Jan Willem van Gelder</a:t>
            </a:r>
          </a:p>
          <a:p>
            <a:r>
              <a:rPr lang="nl-NL" dirty="0" err="1">
                <a:solidFill>
                  <a:srgbClr val="FF0000"/>
                </a:solidFill>
              </a:rPr>
              <a:t>sondern</a:t>
            </a:r>
            <a:r>
              <a:rPr lang="nl-NL" dirty="0">
                <a:solidFill>
                  <a:srgbClr val="FF0000"/>
                </a:solidFill>
              </a:rPr>
              <a:t> DC die </a:t>
            </a:r>
            <a:r>
              <a:rPr lang="nl-NL" dirty="0" err="1">
                <a:solidFill>
                  <a:srgbClr val="FF0000"/>
                </a:solidFill>
              </a:rPr>
              <a:t>Ostholländischen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Taucher</a:t>
            </a:r>
            <a:r>
              <a:rPr lang="nl-NL" dirty="0">
                <a:solidFill>
                  <a:srgbClr val="FF0000"/>
                </a:solidFill>
              </a:rPr>
              <a:t>	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AE222958-41F9-4774-BC52-0203A57EE6A0}"/>
              </a:ext>
            </a:extLst>
          </p:cNvPr>
          <p:cNvCxnSpPr>
            <a:cxnSpLocks/>
          </p:cNvCxnSpPr>
          <p:nvPr/>
        </p:nvCxnSpPr>
        <p:spPr>
          <a:xfrm flipH="1" flipV="1">
            <a:off x="9473514" y="1120346"/>
            <a:ext cx="1441621" cy="37811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982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605D333-97AB-4066-AF8B-AF6442A4C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C55ED9F-D207-49A7-AEC1-7D2B39E78068}"/>
              </a:ext>
            </a:extLst>
          </p:cNvPr>
          <p:cNvSpPr txBox="1"/>
          <p:nvPr/>
        </p:nvSpPr>
        <p:spPr>
          <a:xfrm>
            <a:off x="7433371" y="4547286"/>
            <a:ext cx="454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Öffne</a:t>
            </a:r>
            <a:r>
              <a:rPr lang="nl-NL" dirty="0"/>
              <a:t> Dein </a:t>
            </a:r>
            <a:r>
              <a:rPr lang="nl-NL" dirty="0" err="1"/>
              <a:t>Profil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Du </a:t>
            </a:r>
            <a:r>
              <a:rPr lang="nl-NL" dirty="0" err="1"/>
              <a:t>wirst</a:t>
            </a:r>
            <a:r>
              <a:rPr lang="nl-NL" dirty="0"/>
              <a:t> viel </a:t>
            </a:r>
            <a:r>
              <a:rPr lang="nl-NL" dirty="0" err="1"/>
              <a:t>mehr</a:t>
            </a:r>
            <a:r>
              <a:rPr lang="nl-NL" dirty="0"/>
              <a:t> </a:t>
            </a:r>
            <a:r>
              <a:rPr lang="nl-NL" dirty="0" err="1"/>
              <a:t>sehen</a:t>
            </a:r>
            <a:endParaRPr lang="nl-NL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89567604-4C8C-47DA-808B-0E0DE4BEF1BA}"/>
              </a:ext>
            </a:extLst>
          </p:cNvPr>
          <p:cNvCxnSpPr>
            <a:cxnSpLocks/>
          </p:cNvCxnSpPr>
          <p:nvPr/>
        </p:nvCxnSpPr>
        <p:spPr>
          <a:xfrm flipH="1" flipV="1">
            <a:off x="8756822" y="1861751"/>
            <a:ext cx="1154433" cy="26855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437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A700691-FF97-452D-B3DC-5CF47120D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A2172A3-5829-4935-83DC-7CDC92E626CB}"/>
              </a:ext>
            </a:extLst>
          </p:cNvPr>
          <p:cNvSpPr txBox="1"/>
          <p:nvPr/>
        </p:nvSpPr>
        <p:spPr>
          <a:xfrm>
            <a:off x="1647566" y="2918467"/>
            <a:ext cx="1030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solidFill>
                  <a:srgbClr val="FF0000"/>
                </a:solidFill>
              </a:rPr>
              <a:t>Ergänzende</a:t>
            </a:r>
            <a:br>
              <a:rPr lang="nl-NL" sz="1400" dirty="0">
                <a:solidFill>
                  <a:srgbClr val="FF0000"/>
                </a:solidFill>
              </a:rPr>
            </a:br>
            <a:r>
              <a:rPr lang="nl-NL" sz="1400" dirty="0" err="1">
                <a:solidFill>
                  <a:srgbClr val="FF0000"/>
                </a:solidFill>
              </a:rPr>
              <a:t>Einträge</a:t>
            </a:r>
            <a:endParaRPr lang="nl-NL" sz="1400" dirty="0">
              <a:solidFill>
                <a:srgbClr val="FF0000"/>
              </a:solidFill>
            </a:endParaRP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463A2003-BE1C-4FF3-8493-E97B7D9701C8}"/>
              </a:ext>
            </a:extLst>
          </p:cNvPr>
          <p:cNvCxnSpPr/>
          <p:nvPr/>
        </p:nvCxnSpPr>
        <p:spPr>
          <a:xfrm flipV="1">
            <a:off x="2479589" y="2800865"/>
            <a:ext cx="2512541" cy="5025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B3D282A-892E-4B8A-A610-4AA8A89A49BA}"/>
              </a:ext>
            </a:extLst>
          </p:cNvPr>
          <p:cNvCxnSpPr/>
          <p:nvPr/>
        </p:nvCxnSpPr>
        <p:spPr>
          <a:xfrm>
            <a:off x="2463114" y="3311611"/>
            <a:ext cx="5412259" cy="13757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D444950F-C602-4EEE-AF12-8878C2E37CEB}"/>
              </a:ext>
            </a:extLst>
          </p:cNvPr>
          <p:cNvSpPr txBox="1"/>
          <p:nvPr/>
        </p:nvSpPr>
        <p:spPr>
          <a:xfrm>
            <a:off x="10551250" y="3649543"/>
            <a:ext cx="1246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>
                <a:solidFill>
                  <a:srgbClr val="FF0000"/>
                </a:solidFill>
              </a:rPr>
              <a:t>Verknüpfung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von</a:t>
            </a:r>
            <a:br>
              <a:rPr lang="nl-NL" sz="1200" dirty="0">
                <a:solidFill>
                  <a:srgbClr val="FF0000"/>
                </a:solidFill>
              </a:rPr>
            </a:br>
            <a:r>
              <a:rPr lang="nl-NL" sz="1200" dirty="0" err="1">
                <a:solidFill>
                  <a:srgbClr val="FF0000"/>
                </a:solidFill>
              </a:rPr>
              <a:t>Kollegen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und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br>
              <a:rPr lang="nl-NL" sz="1200" dirty="0">
                <a:solidFill>
                  <a:srgbClr val="FF0000"/>
                </a:solidFill>
              </a:rPr>
            </a:br>
            <a:r>
              <a:rPr lang="nl-NL" sz="1200" dirty="0" err="1">
                <a:solidFill>
                  <a:srgbClr val="FF0000"/>
                </a:solidFill>
              </a:rPr>
              <a:t>Kolleginnen</a:t>
            </a:r>
            <a:endParaRPr lang="nl-NL" sz="1200" dirty="0">
              <a:solidFill>
                <a:srgbClr val="FF0000"/>
              </a:solidFill>
            </a:endParaRP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ABFF5B8E-859E-484A-AA46-D1923E9605A3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9934832" y="3582947"/>
            <a:ext cx="616418" cy="3897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6029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2F3C207-BDEC-4796-9753-71994DBCF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A4B6AF5-1BA8-438D-B514-9F5EDF343276}"/>
              </a:ext>
            </a:extLst>
          </p:cNvPr>
          <p:cNvSpPr txBox="1"/>
          <p:nvPr/>
        </p:nvSpPr>
        <p:spPr>
          <a:xfrm>
            <a:off x="8171935" y="4291914"/>
            <a:ext cx="2520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>
                <a:solidFill>
                  <a:srgbClr val="FF0000"/>
                </a:solidFill>
              </a:rPr>
              <a:t>Ich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möchte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einen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Kollegen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mit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Ihrem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br>
              <a:rPr lang="nl-NL" sz="1200" dirty="0">
                <a:solidFill>
                  <a:srgbClr val="FF0000"/>
                </a:solidFill>
              </a:rPr>
            </a:br>
            <a:r>
              <a:rPr lang="nl-NL" sz="1200" dirty="0" err="1">
                <a:solidFill>
                  <a:srgbClr val="FF0000"/>
                </a:solidFill>
              </a:rPr>
              <a:t>Affiliate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Konto</a:t>
            </a:r>
            <a:r>
              <a:rPr lang="nl-NL" sz="1200" dirty="0">
                <a:solidFill>
                  <a:srgbClr val="FF0000"/>
                </a:solidFill>
              </a:rPr>
              <a:t> verlinken.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31D92EA-D17E-4B71-BC96-D9DF50A88871}"/>
              </a:ext>
            </a:extLst>
          </p:cNvPr>
          <p:cNvSpPr txBox="1"/>
          <p:nvPr/>
        </p:nvSpPr>
        <p:spPr>
          <a:xfrm>
            <a:off x="4642910" y="5062152"/>
            <a:ext cx="2352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>
                <a:solidFill>
                  <a:srgbClr val="FF0000"/>
                </a:solidFill>
              </a:rPr>
              <a:t>Verlinkte </a:t>
            </a:r>
            <a:r>
              <a:rPr lang="nl-NL" sz="1200" dirty="0" err="1">
                <a:solidFill>
                  <a:srgbClr val="FF0000"/>
                </a:solidFill>
              </a:rPr>
              <a:t>Kollegen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und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Kolleginnen</a:t>
            </a:r>
            <a:endParaRPr lang="nl-NL" sz="1200" dirty="0">
              <a:solidFill>
                <a:srgbClr val="FF0000"/>
              </a:solidFill>
            </a:endParaRP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C041E73E-616B-4BEC-8A63-7DBA428553F4}"/>
              </a:ext>
            </a:extLst>
          </p:cNvPr>
          <p:cNvCxnSpPr>
            <a:stCxn id="4" idx="2"/>
          </p:cNvCxnSpPr>
          <p:nvPr/>
        </p:nvCxnSpPr>
        <p:spPr>
          <a:xfrm flipH="1">
            <a:off x="5391929" y="5339151"/>
            <a:ext cx="427297" cy="2543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46AF6F05-C614-4DAB-A6B9-0C4255BE591D}"/>
              </a:ext>
            </a:extLst>
          </p:cNvPr>
          <p:cNvCxnSpPr>
            <a:cxnSpLocks/>
          </p:cNvCxnSpPr>
          <p:nvPr/>
        </p:nvCxnSpPr>
        <p:spPr>
          <a:xfrm flipH="1" flipV="1">
            <a:off x="4810897" y="3970638"/>
            <a:ext cx="3262450" cy="4515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4699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0506EA6-54CD-481F-95E9-6371DFB7F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41794FB-60BB-4AD7-8E57-E9CE38B1F253}"/>
              </a:ext>
            </a:extLst>
          </p:cNvPr>
          <p:cNvSpPr txBox="1"/>
          <p:nvPr/>
        </p:nvSpPr>
        <p:spPr>
          <a:xfrm>
            <a:off x="6647935" y="4291914"/>
            <a:ext cx="2317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rgbClr val="FF0000"/>
                </a:solidFill>
              </a:rPr>
              <a:t>Suche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nach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Anfangsbuchstaben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seines</a:t>
            </a:r>
            <a:r>
              <a:rPr lang="nl-NL" sz="1200" dirty="0">
                <a:solidFill>
                  <a:srgbClr val="FF0000"/>
                </a:solidFill>
              </a:rPr>
              <a:t> Namens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D286F303-F036-4C70-9BD0-3798BC43777A}"/>
              </a:ext>
            </a:extLst>
          </p:cNvPr>
          <p:cNvCxnSpPr/>
          <p:nvPr/>
        </p:nvCxnSpPr>
        <p:spPr>
          <a:xfrm flipH="1" flipV="1">
            <a:off x="4390768" y="3962400"/>
            <a:ext cx="2183027" cy="4366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299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794571F-5130-4579-A63A-89FBA9C0D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49F91217-C020-4B91-81F0-E0E8C8AC64DB}"/>
              </a:ext>
            </a:extLst>
          </p:cNvPr>
          <p:cNvCxnSpPr/>
          <p:nvPr/>
        </p:nvCxnSpPr>
        <p:spPr>
          <a:xfrm flipH="1" flipV="1">
            <a:off x="4497859" y="4201297"/>
            <a:ext cx="3690552" cy="205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3DEADBA9-99D4-4C16-8BB5-04764C36D608}"/>
              </a:ext>
            </a:extLst>
          </p:cNvPr>
          <p:cNvSpPr txBox="1"/>
          <p:nvPr/>
        </p:nvSpPr>
        <p:spPr>
          <a:xfrm>
            <a:off x="8303740" y="4304270"/>
            <a:ext cx="3484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rgbClr val="FF0000"/>
                </a:solidFill>
              </a:rPr>
              <a:t>Gefunden</a:t>
            </a:r>
            <a:r>
              <a:rPr lang="nl-NL" sz="1200" dirty="0">
                <a:solidFill>
                  <a:srgbClr val="FF0000"/>
                </a:solidFill>
              </a:rPr>
              <a:t>, </a:t>
            </a:r>
            <a:r>
              <a:rPr lang="nl-NL" sz="1200" dirty="0" err="1">
                <a:solidFill>
                  <a:srgbClr val="FF0000"/>
                </a:solidFill>
              </a:rPr>
              <a:t>auf</a:t>
            </a:r>
            <a:r>
              <a:rPr lang="nl-NL" sz="1200" dirty="0">
                <a:solidFill>
                  <a:srgbClr val="FF0000"/>
                </a:solidFill>
              </a:rPr>
              <a:t> den Namen </a:t>
            </a:r>
            <a:r>
              <a:rPr lang="nl-NL" sz="1200" dirty="0" err="1">
                <a:solidFill>
                  <a:srgbClr val="FF0000"/>
                </a:solidFill>
              </a:rPr>
              <a:t>klicken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und</a:t>
            </a:r>
            <a:r>
              <a:rPr lang="nl-NL" sz="1200" dirty="0">
                <a:solidFill>
                  <a:srgbClr val="FF0000"/>
                </a:solidFill>
              </a:rPr>
              <a:t>:</a:t>
            </a:r>
          </a:p>
          <a:p>
            <a:r>
              <a:rPr lang="nl-NL" sz="1200" dirty="0" err="1">
                <a:solidFill>
                  <a:srgbClr val="FF0000"/>
                </a:solidFill>
              </a:rPr>
              <a:t>Sende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ihm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eine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Anfrage</a:t>
            </a:r>
            <a:r>
              <a:rPr lang="nl-NL" sz="1200" dirty="0">
                <a:solidFill>
                  <a:srgbClr val="FF0000"/>
                </a:solidFill>
              </a:rPr>
              <a:t>, </a:t>
            </a:r>
            <a:r>
              <a:rPr lang="nl-NL" sz="1200" dirty="0" err="1">
                <a:solidFill>
                  <a:srgbClr val="FF0000"/>
                </a:solidFill>
              </a:rPr>
              <a:t>um</a:t>
            </a:r>
            <a:r>
              <a:rPr lang="nl-NL" sz="1200" dirty="0">
                <a:solidFill>
                  <a:srgbClr val="FF0000"/>
                </a:solidFill>
              </a:rPr>
              <a:t> die </a:t>
            </a:r>
            <a:r>
              <a:rPr lang="nl-NL" sz="1200" dirty="0" err="1">
                <a:solidFill>
                  <a:srgbClr val="FF0000"/>
                </a:solidFill>
              </a:rPr>
              <a:t>Verlinkung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zu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akzeptieren</a:t>
            </a:r>
            <a:r>
              <a:rPr lang="nl-NL" sz="1200" dirty="0">
                <a:solidFill>
                  <a:srgbClr val="FF0000"/>
                </a:solidFill>
              </a:rPr>
              <a:t>, er </a:t>
            </a:r>
            <a:r>
              <a:rPr lang="nl-NL" sz="1200" dirty="0" err="1">
                <a:solidFill>
                  <a:srgbClr val="FF0000"/>
                </a:solidFill>
              </a:rPr>
              <a:t>erhält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eine</a:t>
            </a:r>
            <a:r>
              <a:rPr lang="nl-NL" sz="1200" dirty="0">
                <a:solidFill>
                  <a:srgbClr val="FF0000"/>
                </a:solidFill>
              </a:rPr>
              <a:t> E-Mail </a:t>
            </a:r>
            <a:r>
              <a:rPr lang="nl-NL" sz="1200" dirty="0" err="1">
                <a:solidFill>
                  <a:srgbClr val="FF0000"/>
                </a:solidFill>
              </a:rPr>
              <a:t>und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wenn</a:t>
            </a:r>
            <a:r>
              <a:rPr lang="nl-NL" sz="1200" dirty="0">
                <a:solidFill>
                  <a:srgbClr val="FF0000"/>
                </a:solidFill>
              </a:rPr>
              <a:t> er </a:t>
            </a:r>
            <a:r>
              <a:rPr lang="nl-NL" sz="1200" dirty="0" err="1">
                <a:solidFill>
                  <a:srgbClr val="FF0000"/>
                </a:solidFill>
              </a:rPr>
              <a:t>sie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akzeptiert</a:t>
            </a:r>
            <a:r>
              <a:rPr lang="nl-NL" sz="1200" dirty="0">
                <a:solidFill>
                  <a:srgbClr val="FF0000"/>
                </a:solidFill>
              </a:rPr>
              <a:t>, </a:t>
            </a:r>
            <a:r>
              <a:rPr lang="nl-NL" sz="1200" dirty="0" err="1">
                <a:solidFill>
                  <a:srgbClr val="FF0000"/>
                </a:solidFill>
              </a:rPr>
              <a:t>erhältst</a:t>
            </a:r>
            <a:r>
              <a:rPr lang="nl-NL" sz="1200" dirty="0">
                <a:solidFill>
                  <a:srgbClr val="FF0000"/>
                </a:solidFill>
              </a:rPr>
              <a:t> du </a:t>
            </a:r>
            <a:r>
              <a:rPr lang="nl-NL" sz="1200" dirty="0" err="1">
                <a:solidFill>
                  <a:srgbClr val="FF0000"/>
                </a:solidFill>
              </a:rPr>
              <a:t>eine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Benachrichtigung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und</a:t>
            </a:r>
            <a:r>
              <a:rPr lang="nl-NL" sz="1200" dirty="0">
                <a:solidFill>
                  <a:srgbClr val="FF0000"/>
                </a:solidFill>
              </a:rPr>
              <a:t> er </a:t>
            </a:r>
            <a:r>
              <a:rPr lang="nl-NL" sz="1200" dirty="0" err="1">
                <a:solidFill>
                  <a:srgbClr val="FF0000"/>
                </a:solidFill>
              </a:rPr>
              <a:t>wird</a:t>
            </a:r>
            <a:r>
              <a:rPr lang="nl-NL" sz="1200" dirty="0">
                <a:solidFill>
                  <a:srgbClr val="FF0000"/>
                </a:solidFill>
              </a:rPr>
              <a:t> der </a:t>
            </a:r>
            <a:r>
              <a:rPr lang="nl-NL" sz="1200" dirty="0" err="1">
                <a:solidFill>
                  <a:srgbClr val="FF0000"/>
                </a:solidFill>
              </a:rPr>
              <a:t>Liste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  <a:r>
              <a:rPr lang="nl-NL" sz="1200" dirty="0" err="1">
                <a:solidFill>
                  <a:srgbClr val="FF0000"/>
                </a:solidFill>
              </a:rPr>
              <a:t>hinzugefügt</a:t>
            </a:r>
            <a:r>
              <a:rPr lang="nl-NL" sz="12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05F20F7A-F300-46DA-95E6-B0CA522C5172}"/>
              </a:ext>
            </a:extLst>
          </p:cNvPr>
          <p:cNvCxnSpPr>
            <a:cxnSpLocks/>
          </p:cNvCxnSpPr>
          <p:nvPr/>
        </p:nvCxnSpPr>
        <p:spPr>
          <a:xfrm flipH="1" flipV="1">
            <a:off x="5053913" y="4432129"/>
            <a:ext cx="3249827" cy="197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800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D7FC898-B64C-423E-AA59-63B5FB05E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9983FC0-967B-4BB5-A8FB-F4771A5516BF}"/>
              </a:ext>
            </a:extLst>
          </p:cNvPr>
          <p:cNvSpPr txBox="1"/>
          <p:nvPr/>
        </p:nvSpPr>
        <p:spPr>
          <a:xfrm>
            <a:off x="1861751" y="2891481"/>
            <a:ext cx="4831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Um Deine Privatsphäre zu schützen, klicke auf blockieren. </a:t>
            </a:r>
          </a:p>
          <a:p>
            <a:r>
              <a:rPr lang="de-DE" sz="1200" dirty="0"/>
              <a:t>In diesem Fall, gibst Du eine Stadt/ Land / Postleitzahl ein.</a:t>
            </a:r>
          </a:p>
          <a:p>
            <a:r>
              <a:rPr lang="de-DE" sz="1200" dirty="0"/>
              <a:t>Alternativ klicke auf "Zulassen" und Du siehst alle Instruktoren/</a:t>
            </a:r>
            <a:r>
              <a:rPr lang="de-DE" sz="1200" dirty="0" err="1"/>
              <a:t>Divemaster</a:t>
            </a:r>
            <a:br>
              <a:rPr lang="de-DE" sz="1200" dirty="0"/>
            </a:br>
            <a:r>
              <a:rPr lang="de-DE" sz="1200" dirty="0"/>
              <a:t> in Deinem Gebiet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294540BB-75D3-4AE1-BA2A-6892B848472F}"/>
              </a:ext>
            </a:extLst>
          </p:cNvPr>
          <p:cNvCxnSpPr>
            <a:cxnSpLocks/>
          </p:cNvCxnSpPr>
          <p:nvPr/>
        </p:nvCxnSpPr>
        <p:spPr>
          <a:xfrm flipV="1">
            <a:off x="5624623" y="2891483"/>
            <a:ext cx="1871809" cy="3195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82C060A6-7546-4C28-9D99-BE66621149D8}"/>
              </a:ext>
            </a:extLst>
          </p:cNvPr>
          <p:cNvCxnSpPr>
            <a:cxnSpLocks/>
          </p:cNvCxnSpPr>
          <p:nvPr/>
        </p:nvCxnSpPr>
        <p:spPr>
          <a:xfrm flipV="1">
            <a:off x="3433177" y="1243914"/>
            <a:ext cx="0" cy="16475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019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CD79842-4266-4A1F-8BF0-5EF5EA4C5249}"/>
              </a:ext>
            </a:extLst>
          </p:cNvPr>
          <p:cNvSpPr txBox="1"/>
          <p:nvPr/>
        </p:nvSpPr>
        <p:spPr>
          <a:xfrm>
            <a:off x="2973859" y="4382530"/>
            <a:ext cx="6055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Indien je een collega wilt zoeken, vul achternaam of NAUI </a:t>
            </a:r>
            <a:r>
              <a:rPr lang="nl-NL" dirty="0" err="1"/>
              <a:t>nr</a:t>
            </a:r>
            <a:r>
              <a:rPr lang="nl-NL" dirty="0"/>
              <a:t> in.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E2AAFC9-45D7-4CF9-86B2-BC0234CD4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6D04FB1-6E06-4CC2-9DF5-B040F88C6994}"/>
              </a:ext>
            </a:extLst>
          </p:cNvPr>
          <p:cNvSpPr txBox="1"/>
          <p:nvPr/>
        </p:nvSpPr>
        <p:spPr>
          <a:xfrm>
            <a:off x="5782962" y="3121223"/>
            <a:ext cx="5433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Wenn Du einen Kollegen suchst, gib den Nachnamen oder die NAUI-Nummer ein.</a:t>
            </a:r>
            <a:endParaRPr lang="nl-NL" sz="1200" dirty="0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0E68ACF5-F555-4289-AF04-08836E35F1C0}"/>
              </a:ext>
            </a:extLst>
          </p:cNvPr>
          <p:cNvCxnSpPr/>
          <p:nvPr/>
        </p:nvCxnSpPr>
        <p:spPr>
          <a:xfrm flipH="1">
            <a:off x="5000368" y="3253946"/>
            <a:ext cx="741405" cy="906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823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A493436-D1C1-4C70-9C05-278BF0FC2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01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38906ED-E063-430A-B4AF-5B1B7DA7A940}"/>
              </a:ext>
            </a:extLst>
          </p:cNvPr>
          <p:cNvSpPr txBox="1"/>
          <p:nvPr/>
        </p:nvSpPr>
        <p:spPr>
          <a:xfrm>
            <a:off x="140043" y="1837038"/>
            <a:ext cx="4302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1200" dirty="0"/>
              <a:t>Klicke hier und ein Auswahlliste erscheint.</a:t>
            </a:r>
          </a:p>
          <a:p>
            <a:pPr marL="342900" indent="-342900">
              <a:buAutoNum type="arabicPeriod"/>
            </a:pPr>
            <a:r>
              <a:rPr lang="de-DE" sz="1200" dirty="0"/>
              <a:t>Scrolle nach unten und wähle den gewünschten Kurs aus </a:t>
            </a:r>
            <a:br>
              <a:rPr lang="de-DE" sz="1200" dirty="0"/>
            </a:br>
            <a:r>
              <a:rPr lang="de-DE" sz="1200" dirty="0"/>
              <a:t>und kannst dort den Aktivierungscode für den Kurs bestellen</a:t>
            </a:r>
            <a:endParaRPr lang="nl-NL" sz="1200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FF05ED09-A483-4C15-A342-7233ECD7FEB5}"/>
              </a:ext>
            </a:extLst>
          </p:cNvPr>
          <p:cNvCxnSpPr>
            <a:cxnSpLocks/>
          </p:cNvCxnSpPr>
          <p:nvPr/>
        </p:nvCxnSpPr>
        <p:spPr>
          <a:xfrm flipV="1">
            <a:off x="3624649" y="980303"/>
            <a:ext cx="1375719" cy="8567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463C2F4F-E817-473B-BD9A-721CB350EA1C}"/>
              </a:ext>
            </a:extLst>
          </p:cNvPr>
          <p:cNvSpPr txBox="1"/>
          <p:nvPr/>
        </p:nvSpPr>
        <p:spPr>
          <a:xfrm>
            <a:off x="9794159" y="1674674"/>
            <a:ext cx="22577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Unter Aufsicht</a:t>
            </a:r>
          </a:p>
          <a:p>
            <a:r>
              <a:rPr lang="de-DE" sz="1200" dirty="0">
                <a:solidFill>
                  <a:srgbClr val="FF0000"/>
                </a:solidFill>
              </a:rPr>
              <a:t>Anfängerkurse</a:t>
            </a:r>
          </a:p>
          <a:p>
            <a:r>
              <a:rPr lang="de-DE" sz="1200" dirty="0">
                <a:solidFill>
                  <a:srgbClr val="FF0000"/>
                </a:solidFill>
              </a:rPr>
              <a:t>Weiterführende Kurse</a:t>
            </a:r>
          </a:p>
          <a:p>
            <a:r>
              <a:rPr lang="de-DE" sz="1200" dirty="0">
                <a:solidFill>
                  <a:srgbClr val="FF0000"/>
                </a:solidFill>
              </a:rPr>
              <a:t>Spezialisierte Kurse</a:t>
            </a:r>
          </a:p>
          <a:p>
            <a:r>
              <a:rPr lang="de-DE" sz="1200" dirty="0">
                <a:solidFill>
                  <a:srgbClr val="FF0000"/>
                </a:solidFill>
              </a:rPr>
              <a:t>Erste-Hilfe-Kurse</a:t>
            </a:r>
          </a:p>
          <a:p>
            <a:r>
              <a:rPr lang="de-DE" sz="1200" dirty="0">
                <a:solidFill>
                  <a:srgbClr val="FF0000"/>
                </a:solidFill>
              </a:rPr>
              <a:t>Technische Kurse</a:t>
            </a:r>
          </a:p>
          <a:p>
            <a:r>
              <a:rPr lang="de-DE" sz="1200" dirty="0">
                <a:solidFill>
                  <a:srgbClr val="FF0000"/>
                </a:solidFill>
              </a:rPr>
              <a:t>Taucher für öffentliche Sicherheit</a:t>
            </a:r>
          </a:p>
          <a:p>
            <a:r>
              <a:rPr lang="de-DE" sz="1200" dirty="0" err="1">
                <a:solidFill>
                  <a:srgbClr val="FF0000"/>
                </a:solidFill>
              </a:rPr>
              <a:t>Schnorchelkurse</a:t>
            </a:r>
            <a:endParaRPr lang="de-DE" sz="1200" dirty="0">
              <a:solidFill>
                <a:srgbClr val="FF0000"/>
              </a:solidFill>
            </a:endParaRPr>
          </a:p>
          <a:p>
            <a:r>
              <a:rPr lang="de-DE" sz="1200" dirty="0">
                <a:solidFill>
                  <a:srgbClr val="FF0000"/>
                </a:solidFill>
              </a:rPr>
              <a:t>Kurse für Leadership- und </a:t>
            </a:r>
            <a:br>
              <a:rPr lang="de-DE" sz="1200" dirty="0">
                <a:solidFill>
                  <a:srgbClr val="FF0000"/>
                </a:solidFill>
              </a:rPr>
            </a:br>
            <a:r>
              <a:rPr lang="de-DE" sz="1200" dirty="0" err="1">
                <a:solidFill>
                  <a:srgbClr val="FF0000"/>
                </a:solidFill>
              </a:rPr>
              <a:t>Instruktorenkurse</a:t>
            </a:r>
            <a:endParaRPr lang="nl-NL" sz="1200" dirty="0">
              <a:solidFill>
                <a:srgbClr val="FF000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71FA779-EA1D-4B7F-80E8-13394D90FAA5}"/>
              </a:ext>
            </a:extLst>
          </p:cNvPr>
          <p:cNvSpPr txBox="1"/>
          <p:nvPr/>
        </p:nvSpPr>
        <p:spPr>
          <a:xfrm>
            <a:off x="823784" y="6194854"/>
            <a:ext cx="4485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2. </a:t>
            </a:r>
            <a:r>
              <a:rPr lang="nl-NL" sz="1400" dirty="0" err="1"/>
              <a:t>Wir</a:t>
            </a:r>
            <a:r>
              <a:rPr lang="nl-NL" sz="1400" dirty="0"/>
              <a:t> werden </a:t>
            </a:r>
            <a:r>
              <a:rPr lang="nl-NL" sz="1400" dirty="0" err="1"/>
              <a:t>jetzt</a:t>
            </a:r>
            <a:r>
              <a:rPr lang="nl-NL" sz="1400" dirty="0"/>
              <a:t> </a:t>
            </a:r>
            <a:r>
              <a:rPr lang="nl-NL" sz="1400" dirty="0" err="1"/>
              <a:t>einen</a:t>
            </a:r>
            <a:r>
              <a:rPr lang="nl-NL" sz="1400" dirty="0"/>
              <a:t> Open Water </a:t>
            </a:r>
            <a:r>
              <a:rPr lang="nl-NL" sz="1400" dirty="0" err="1"/>
              <a:t>Scuba</a:t>
            </a:r>
            <a:r>
              <a:rPr lang="nl-NL" sz="1400" dirty="0"/>
              <a:t> </a:t>
            </a:r>
            <a:r>
              <a:rPr lang="nl-NL" sz="1400" dirty="0" err="1"/>
              <a:t>Diver</a:t>
            </a:r>
            <a:r>
              <a:rPr lang="nl-NL" sz="1400" dirty="0"/>
              <a:t> </a:t>
            </a:r>
            <a:r>
              <a:rPr lang="nl-NL" sz="1400" dirty="0" err="1"/>
              <a:t>machen</a:t>
            </a:r>
            <a:endParaRPr lang="nl-NL" sz="1400" dirty="0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49F00CC-CEE7-4E3F-8BA7-BDC7EAD69CB6}"/>
              </a:ext>
            </a:extLst>
          </p:cNvPr>
          <p:cNvCxnSpPr>
            <a:cxnSpLocks/>
          </p:cNvCxnSpPr>
          <p:nvPr/>
        </p:nvCxnSpPr>
        <p:spPr>
          <a:xfrm flipV="1">
            <a:off x="4296555" y="1837038"/>
            <a:ext cx="769086" cy="43578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B59254FB-3051-4EBD-B2C2-FAA6B82700EF}"/>
              </a:ext>
            </a:extLst>
          </p:cNvPr>
          <p:cNvCxnSpPr>
            <a:cxnSpLocks/>
          </p:cNvCxnSpPr>
          <p:nvPr/>
        </p:nvCxnSpPr>
        <p:spPr>
          <a:xfrm flipH="1">
            <a:off x="6689124" y="2405449"/>
            <a:ext cx="289971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78DAF63-0858-4A35-94C7-FB68AE6F20B3}"/>
              </a:ext>
            </a:extLst>
          </p:cNvPr>
          <p:cNvCxnSpPr>
            <a:cxnSpLocks/>
          </p:cNvCxnSpPr>
          <p:nvPr/>
        </p:nvCxnSpPr>
        <p:spPr>
          <a:xfrm flipH="1">
            <a:off x="8394357" y="1779373"/>
            <a:ext cx="1334529" cy="6260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B332DDA-60C0-4DDA-B03F-DC9D73D13278}"/>
              </a:ext>
            </a:extLst>
          </p:cNvPr>
          <p:cNvCxnSpPr>
            <a:cxnSpLocks/>
          </p:cNvCxnSpPr>
          <p:nvPr/>
        </p:nvCxnSpPr>
        <p:spPr>
          <a:xfrm flipH="1" flipV="1">
            <a:off x="8394357" y="2405449"/>
            <a:ext cx="1399803" cy="8814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857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A42C64D-7AD9-4D80-8E32-4B0C4B067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5A4EEF8-FE83-425F-8DAE-341EB0C35423}"/>
              </a:ext>
            </a:extLst>
          </p:cNvPr>
          <p:cNvSpPr txBox="1"/>
          <p:nvPr/>
        </p:nvSpPr>
        <p:spPr>
          <a:xfrm>
            <a:off x="90616" y="1598140"/>
            <a:ext cx="4596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1200" dirty="0" err="1"/>
              <a:t>Zeigen</a:t>
            </a:r>
            <a:r>
              <a:rPr lang="nl-NL" sz="1200" dirty="0"/>
              <a:t> </a:t>
            </a:r>
            <a:r>
              <a:rPr lang="nl-NL" sz="1200" dirty="0" err="1"/>
              <a:t>Sie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das Entry Level...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ich</a:t>
            </a:r>
            <a:r>
              <a:rPr lang="nl-NL" sz="1200" dirty="0"/>
              <a:t> </a:t>
            </a:r>
            <a:r>
              <a:rPr lang="nl-NL" sz="1200" dirty="0" err="1"/>
              <a:t>kann</a:t>
            </a:r>
            <a:r>
              <a:rPr lang="nl-NL" sz="1200" dirty="0"/>
              <a:t> </a:t>
            </a:r>
            <a:r>
              <a:rPr lang="nl-NL" sz="1200" dirty="0" err="1"/>
              <a:t>dann</a:t>
            </a:r>
            <a:r>
              <a:rPr lang="nl-NL" sz="1200" dirty="0"/>
              <a:t> </a:t>
            </a:r>
            <a:r>
              <a:rPr lang="nl-NL" sz="1200" dirty="0" err="1"/>
              <a:t>wählen</a:t>
            </a:r>
            <a:r>
              <a:rPr lang="nl-NL" sz="1200" dirty="0"/>
              <a:t> </a:t>
            </a:r>
            <a:r>
              <a:rPr lang="nl-NL" sz="1200" dirty="0" err="1"/>
              <a:t>zwischen</a:t>
            </a:r>
            <a:r>
              <a:rPr lang="nl-NL" sz="1200" dirty="0"/>
              <a:t>:</a:t>
            </a:r>
          </a:p>
          <a:p>
            <a:pPr marL="800100" lvl="1" indent="-342900">
              <a:buAutoNum type="arabicPeriod"/>
            </a:pPr>
            <a:r>
              <a:rPr lang="nl-NL" sz="1200" dirty="0"/>
              <a:t>Premier NES (</a:t>
            </a:r>
            <a:r>
              <a:rPr lang="nl-NL" sz="1200" dirty="0" err="1"/>
              <a:t>Komplettpaket</a:t>
            </a:r>
            <a:r>
              <a:rPr lang="nl-NL" sz="1200" dirty="0"/>
              <a:t> (NICHT!!!))</a:t>
            </a:r>
          </a:p>
          <a:p>
            <a:pPr marL="800100" lvl="1" indent="-342900">
              <a:buAutoNum type="arabicPeriod"/>
            </a:pPr>
            <a:r>
              <a:rPr lang="nl-NL" sz="1200" dirty="0"/>
              <a:t>Digital Plus, </a:t>
            </a:r>
            <a:r>
              <a:rPr lang="nl-NL" sz="1200" dirty="0" err="1"/>
              <a:t>ist</a:t>
            </a:r>
            <a:r>
              <a:rPr lang="nl-NL" sz="1200" dirty="0"/>
              <a:t> digital + Plastikbrevet</a:t>
            </a:r>
          </a:p>
          <a:p>
            <a:pPr marL="800100" lvl="1" indent="-342900">
              <a:buAutoNum type="arabicPeriod"/>
            </a:pPr>
            <a:r>
              <a:rPr lang="nl-NL" sz="1200" dirty="0"/>
              <a:t>Digital (</a:t>
            </a:r>
            <a:r>
              <a:rPr lang="nl-NL" sz="1200" dirty="0" err="1"/>
              <a:t>nur</a:t>
            </a:r>
            <a:r>
              <a:rPr lang="nl-NL" sz="1200" dirty="0"/>
              <a:t> </a:t>
            </a:r>
            <a:r>
              <a:rPr lang="nl-NL" sz="1200" dirty="0" err="1"/>
              <a:t>digitales</a:t>
            </a:r>
            <a:r>
              <a:rPr lang="nl-NL" sz="1200" dirty="0"/>
              <a:t> </a:t>
            </a:r>
            <a:r>
              <a:rPr lang="nl-NL" sz="1200" dirty="0" err="1"/>
              <a:t>Zertifikat</a:t>
            </a:r>
            <a:r>
              <a:rPr lang="nl-NL" sz="1200" dirty="0"/>
              <a:t>)</a:t>
            </a:r>
          </a:p>
          <a:p>
            <a:pPr marL="800100" lvl="1" indent="-342900">
              <a:buAutoNum type="arabicPeriod"/>
            </a:pPr>
            <a:r>
              <a:rPr lang="nl-NL" sz="1200" dirty="0"/>
              <a:t>Duale </a:t>
            </a:r>
            <a:r>
              <a:rPr lang="nl-NL" sz="1200" dirty="0" err="1"/>
              <a:t>Kurse</a:t>
            </a:r>
            <a:r>
              <a:rPr lang="nl-NL" sz="1200" dirty="0"/>
              <a:t> (</a:t>
            </a:r>
            <a:r>
              <a:rPr lang="nl-NL" sz="1200" dirty="0" err="1"/>
              <a:t>kombinierte</a:t>
            </a:r>
            <a:r>
              <a:rPr lang="nl-NL" sz="1200" dirty="0"/>
              <a:t> </a:t>
            </a:r>
            <a:r>
              <a:rPr lang="nl-NL" sz="1200" dirty="0" err="1"/>
              <a:t>Pakete</a:t>
            </a:r>
            <a:r>
              <a:rPr lang="nl-NL" sz="1200" dirty="0"/>
              <a:t>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10ECB26-28C0-4F78-8F60-38FE33E81458}"/>
              </a:ext>
            </a:extLst>
          </p:cNvPr>
          <p:cNvSpPr txBox="1"/>
          <p:nvPr/>
        </p:nvSpPr>
        <p:spPr>
          <a:xfrm>
            <a:off x="370702" y="5890054"/>
            <a:ext cx="2391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2. </a:t>
            </a:r>
            <a:r>
              <a:rPr lang="nl-NL" sz="1400" dirty="0" err="1"/>
              <a:t>Jetzt</a:t>
            </a:r>
            <a:r>
              <a:rPr lang="nl-NL" sz="1400" dirty="0"/>
              <a:t> </a:t>
            </a:r>
            <a:r>
              <a:rPr lang="nl-NL" sz="1400" dirty="0" err="1"/>
              <a:t>wählen</a:t>
            </a:r>
            <a:r>
              <a:rPr lang="nl-NL" sz="1400" dirty="0"/>
              <a:t> </a:t>
            </a:r>
            <a:r>
              <a:rPr lang="nl-NL" sz="1400" dirty="0" err="1"/>
              <a:t>wir</a:t>
            </a:r>
            <a:r>
              <a:rPr lang="nl-NL" sz="1400" dirty="0"/>
              <a:t> Digital Plus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BB18EAC7-27A8-4428-95FF-2E13A869BDD9}"/>
              </a:ext>
            </a:extLst>
          </p:cNvPr>
          <p:cNvCxnSpPr/>
          <p:nvPr/>
        </p:nvCxnSpPr>
        <p:spPr>
          <a:xfrm flipV="1">
            <a:off x="2323070" y="1993557"/>
            <a:ext cx="4250725" cy="39376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272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1698</Words>
  <Application>Microsoft Office PowerPoint</Application>
  <PresentationFormat>Breedbeeld</PresentationFormat>
  <Paragraphs>209</Paragraphs>
  <Slides>58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Affiliate Core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 Willem</dc:creator>
  <cp:lastModifiedBy>Jan Willem</cp:lastModifiedBy>
  <cp:revision>32</cp:revision>
  <dcterms:created xsi:type="dcterms:W3CDTF">2024-04-22T09:31:54Z</dcterms:created>
  <dcterms:modified xsi:type="dcterms:W3CDTF">2024-05-06T18:10:56Z</dcterms:modified>
</cp:coreProperties>
</file>